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B8_AF5CD51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361_B34246CD.xml" ContentType="application/vnd.ms-powerpoint.comments+xml"/>
  <Override PartName="/ppt/comments/modernComment_362_D566ED38.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6"/>
  </p:notesMasterIdLst>
  <p:sldIdLst>
    <p:sldId id="498" r:id="rId5"/>
    <p:sldId id="730" r:id="rId6"/>
    <p:sldId id="696" r:id="rId7"/>
    <p:sldId id="690" r:id="rId8"/>
    <p:sldId id="733" r:id="rId9"/>
    <p:sldId id="863" r:id="rId10"/>
    <p:sldId id="763" r:id="rId11"/>
    <p:sldId id="709" r:id="rId12"/>
    <p:sldId id="748" r:id="rId13"/>
    <p:sldId id="864" r:id="rId14"/>
    <p:sldId id="865" r:id="rId15"/>
    <p:sldId id="866" r:id="rId16"/>
    <p:sldId id="764" r:id="rId17"/>
    <p:sldId id="689" r:id="rId18"/>
    <p:sldId id="666" r:id="rId19"/>
    <p:sldId id="783" r:id="rId20"/>
    <p:sldId id="787" r:id="rId21"/>
    <p:sldId id="781" r:id="rId22"/>
    <p:sldId id="843" r:id="rId23"/>
    <p:sldId id="750" r:id="rId24"/>
    <p:sldId id="768" r:id="rId25"/>
    <p:sldId id="769" r:id="rId26"/>
    <p:sldId id="779" r:id="rId27"/>
    <p:sldId id="845" r:id="rId28"/>
    <p:sldId id="804" r:id="rId29"/>
    <p:sldId id="712" r:id="rId30"/>
    <p:sldId id="802" r:id="rId31"/>
    <p:sldId id="752" r:id="rId32"/>
    <p:sldId id="770" r:id="rId33"/>
    <p:sldId id="844" r:id="rId34"/>
    <p:sldId id="803" r:id="rId35"/>
    <p:sldId id="813" r:id="rId36"/>
    <p:sldId id="814" r:id="rId37"/>
    <p:sldId id="815" r:id="rId38"/>
    <p:sldId id="857" r:id="rId39"/>
    <p:sldId id="816" r:id="rId40"/>
    <p:sldId id="821" r:id="rId41"/>
    <p:sldId id="822" r:id="rId42"/>
    <p:sldId id="823" r:id="rId43"/>
    <p:sldId id="858" r:id="rId44"/>
    <p:sldId id="824" r:id="rId45"/>
    <p:sldId id="809" r:id="rId46"/>
    <p:sldId id="810" r:id="rId47"/>
    <p:sldId id="811" r:id="rId48"/>
    <p:sldId id="812" r:id="rId49"/>
    <p:sldId id="833" r:id="rId50"/>
    <p:sldId id="834" r:id="rId51"/>
    <p:sldId id="835" r:id="rId52"/>
    <p:sldId id="836" r:id="rId53"/>
    <p:sldId id="847" r:id="rId54"/>
    <p:sldId id="848" r:id="rId55"/>
    <p:sldId id="850" r:id="rId56"/>
    <p:sldId id="862" r:id="rId57"/>
    <p:sldId id="860" r:id="rId58"/>
    <p:sldId id="817" r:id="rId59"/>
    <p:sldId id="818" r:id="rId60"/>
    <p:sldId id="819" r:id="rId61"/>
    <p:sldId id="820" r:id="rId62"/>
    <p:sldId id="805" r:id="rId63"/>
    <p:sldId id="806" r:id="rId64"/>
    <p:sldId id="807" r:id="rId65"/>
    <p:sldId id="808" r:id="rId66"/>
    <p:sldId id="846" r:id="rId67"/>
    <p:sldId id="838" r:id="rId68"/>
    <p:sldId id="851" r:id="rId69"/>
    <p:sldId id="861" r:id="rId70"/>
    <p:sldId id="837" r:id="rId71"/>
    <p:sldId id="849" r:id="rId72"/>
    <p:sldId id="839" r:id="rId73"/>
    <p:sldId id="840" r:id="rId74"/>
    <p:sldId id="65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09E217-E9C2-D2FD-E17B-747835948D0B}" name="Pradeepa P" initials="" userId="S::pparameshvaran@tonikbank.com::ba3c13e9-ce31-4e98-8655-9daa7e0bceff" providerId="AD"/>
  <p188:author id="{CA7CEBD3-1B30-E62A-01CE-F2917BC9FE65}" name="Biswa" initials="Bi" userId="S::bbanik@tonikbank.com::26f52a98-3216-49f8-95c0-92c9bbdc30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5A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6DE15-B2A2-232D-B582-7EB3AD66181B}" v="493" dt="2025-09-03T06:50:02.235"/>
    <p1510:client id="{8491436A-1EB8-943F-8233-99E7366909C4}" v="26" dt="2025-09-05T05:18:13.972"/>
    <p1510:client id="{9D895232-7622-4A1A-8279-B2D45C2011A6}" v="281" dt="2025-09-03T11:29:41.420"/>
    <p1510:client id="{C9219B7C-1233-4BED-F95A-F3DD68C36A03}" v="12" dt="2025-09-03T09:53:12.798"/>
    <p1510:client id="{F8BF6D5A-D56D-E458-EA86-D8FE705F63B0}" v="24" dt="2025-09-05T05:07:26.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tenantanon#2fe6762b-2c15-4a41-9779-d487e594fbaf::" providerId="AD" clId="Web-{27FD855D-C391-422F-9A2C-B335F8A3843B}"/>
    <pc:docChg chg="modSld">
      <pc:chgData name="Guest User" userId="S::urn:spo:tenantanon#2fe6762b-2c15-4a41-9779-d487e594fbaf::" providerId="AD" clId="Web-{27FD855D-C391-422F-9A2C-B335F8A3843B}" dt="2025-08-26T07:27:46.469" v="2" actId="14100"/>
      <pc:docMkLst>
        <pc:docMk/>
      </pc:docMkLst>
      <pc:sldChg chg="modSp">
        <pc:chgData name="Guest User" userId="S::urn:spo:tenantanon#2fe6762b-2c15-4a41-9779-d487e594fbaf::" providerId="AD" clId="Web-{27FD855D-C391-422F-9A2C-B335F8A3843B}" dt="2025-08-26T07:27:46.469" v="2" actId="14100"/>
        <pc:sldMkLst>
          <pc:docMk/>
          <pc:sldMk cId="2175218754" sldId="768"/>
        </pc:sldMkLst>
        <pc:picChg chg="mod">
          <ac:chgData name="Guest User" userId="S::urn:spo:tenantanon#2fe6762b-2c15-4a41-9779-d487e594fbaf::" providerId="AD" clId="Web-{27FD855D-C391-422F-9A2C-B335F8A3843B}" dt="2025-08-26T07:27:46.469" v="2" actId="14100"/>
          <ac:picMkLst>
            <pc:docMk/>
            <pc:sldMk cId="2175218754" sldId="768"/>
            <ac:picMk id="3" creationId="{3B55A040-A0E6-EE2F-858E-F70EC30D0676}"/>
          </ac:picMkLst>
        </pc:picChg>
      </pc:sldChg>
    </pc:docChg>
  </pc:docChgLst>
  <pc:docChgLst>
    <pc:chgData name="Biswa" userId="S::bbanik@tonikbank.com::26f52a98-3216-49f8-95c0-92c9bbdc30ba" providerId="AD" clId="Web-{FFEDD4DD-3DFA-1098-0D4A-172494F54387}"/>
    <pc:docChg chg="addSld modSld">
      <pc:chgData name="Biswa" userId="S::bbanik@tonikbank.com::26f52a98-3216-49f8-95c0-92c9bbdc30ba" providerId="AD" clId="Web-{FFEDD4DD-3DFA-1098-0D4A-172494F54387}" dt="2025-08-14T07:55:23.262" v="67"/>
      <pc:docMkLst>
        <pc:docMk/>
      </pc:docMkLst>
      <pc:sldChg chg="addSp modSp new">
        <pc:chgData name="Biswa" userId="S::bbanik@tonikbank.com::26f52a98-3216-49f8-95c0-92c9bbdc30ba" providerId="AD" clId="Web-{FFEDD4DD-3DFA-1098-0D4A-172494F54387}" dt="2025-08-14T07:55:23.262" v="67"/>
        <pc:sldMkLst>
          <pc:docMk/>
          <pc:sldMk cId="2094383109" sldId="863"/>
        </pc:sldMkLst>
        <pc:spChg chg="mod">
          <ac:chgData name="Biswa" userId="S::bbanik@tonikbank.com::26f52a98-3216-49f8-95c0-92c9bbdc30ba" providerId="AD" clId="Web-{FFEDD4DD-3DFA-1098-0D4A-172494F54387}" dt="2025-08-14T07:54:51.323" v="12" actId="20577"/>
          <ac:spMkLst>
            <pc:docMk/>
            <pc:sldMk cId="2094383109" sldId="863"/>
            <ac:spMk id="3" creationId="{D83548AD-C382-A865-E8CE-2496549C303D}"/>
          </ac:spMkLst>
        </pc:spChg>
        <pc:graphicFrameChg chg="add mod modGraphic">
          <ac:chgData name="Biswa" userId="S::bbanik@tonikbank.com::26f52a98-3216-49f8-95c0-92c9bbdc30ba" providerId="AD" clId="Web-{FFEDD4DD-3DFA-1098-0D4A-172494F54387}" dt="2025-08-14T07:55:23.262" v="67"/>
          <ac:graphicFrameMkLst>
            <pc:docMk/>
            <pc:sldMk cId="2094383109" sldId="863"/>
            <ac:graphicFrameMk id="4" creationId="{3820A25E-1844-398E-F19E-609556C5AF17}"/>
          </ac:graphicFrameMkLst>
        </pc:graphicFrameChg>
      </pc:sldChg>
    </pc:docChg>
  </pc:docChgLst>
  <pc:docChgLst>
    <pc:chgData name="Biswa" userId="S::bbanik@tonikbank.com::26f52a98-3216-49f8-95c0-92c9bbdc30ba" providerId="AD" clId="Web-{3E5BAA43-8780-C093-93AE-632BE9A41747}"/>
    <pc:docChg chg="mod addSld delSld">
      <pc:chgData name="Biswa" userId="S::bbanik@tonikbank.com::26f52a98-3216-49f8-95c0-92c9bbdc30ba" providerId="AD" clId="Web-{3E5BAA43-8780-C093-93AE-632BE9A41747}" dt="2025-09-03T04:47:52.588" v="3"/>
      <pc:docMkLst>
        <pc:docMk/>
      </pc:docMkLst>
      <pc:sldChg chg="new del">
        <pc:chgData name="Biswa" userId="S::bbanik@tonikbank.com::26f52a98-3216-49f8-95c0-92c9bbdc30ba" providerId="AD" clId="Web-{3E5BAA43-8780-C093-93AE-632BE9A41747}" dt="2025-09-03T04:47:21.273" v="1"/>
        <pc:sldMkLst>
          <pc:docMk/>
          <pc:sldMk cId="1201296271" sldId="867"/>
        </pc:sldMkLst>
      </pc:sldChg>
    </pc:docChg>
  </pc:docChgLst>
  <pc:docChgLst>
    <pc:chgData name="Pradeepa P" userId="S::pparameshvaran@tonikbank.com::ba3c13e9-ce31-4e98-8655-9daa7e0bceff" providerId="AD" clId="Web-{BCF67008-1686-1D9E-FAA7-54D174FEB2A6}"/>
    <pc:docChg chg="modSld">
      <pc:chgData name="Pradeepa P" userId="S::pparameshvaran@tonikbank.com::ba3c13e9-ce31-4e98-8655-9daa7e0bceff" providerId="AD" clId="Web-{BCF67008-1686-1D9E-FAA7-54D174FEB2A6}" dt="2025-09-02T06:41:57.883" v="305"/>
      <pc:docMkLst>
        <pc:docMk/>
      </pc:docMkLst>
      <pc:sldChg chg="addSp delSp modSp">
        <pc:chgData name="Pradeepa P" userId="S::pparameshvaran@tonikbank.com::ba3c13e9-ce31-4e98-8655-9daa7e0bceff" providerId="AD" clId="Web-{BCF67008-1686-1D9E-FAA7-54D174FEB2A6}" dt="2025-09-02T06:41:57.883" v="305"/>
        <pc:sldMkLst>
          <pc:docMk/>
          <pc:sldMk cId="1034454471" sldId="819"/>
        </pc:sldMkLst>
        <pc:graphicFrameChg chg="add del mod">
          <ac:chgData name="Pradeepa P" userId="S::pparameshvaran@tonikbank.com::ba3c13e9-ce31-4e98-8655-9daa7e0bceff" providerId="AD" clId="Web-{BCF67008-1686-1D9E-FAA7-54D174FEB2A6}" dt="2025-09-02T06:40:38.115" v="301"/>
          <ac:graphicFrameMkLst>
            <pc:docMk/>
            <pc:sldMk cId="1034454471" sldId="819"/>
            <ac:graphicFrameMk id="6" creationId="{D638E295-D16A-B38F-F815-154F7E0E63F6}"/>
          </ac:graphicFrameMkLst>
        </pc:graphicFrameChg>
        <pc:graphicFrameChg chg="mod modGraphic">
          <ac:chgData name="Pradeepa P" userId="S::pparameshvaran@tonikbank.com::ba3c13e9-ce31-4e98-8655-9daa7e0bceff" providerId="AD" clId="Web-{BCF67008-1686-1D9E-FAA7-54D174FEB2A6}" dt="2025-09-02T06:39:21.956" v="299"/>
          <ac:graphicFrameMkLst>
            <pc:docMk/>
            <pc:sldMk cId="1034454471" sldId="819"/>
            <ac:graphicFrameMk id="7" creationId="{790B04FB-4C22-55E6-F11E-0A57E204C5E3}"/>
          </ac:graphicFrameMkLst>
        </pc:graphicFrameChg>
        <pc:graphicFrameChg chg="add del mod">
          <ac:chgData name="Pradeepa P" userId="S::pparameshvaran@tonikbank.com::ba3c13e9-ce31-4e98-8655-9daa7e0bceff" providerId="AD" clId="Web-{BCF67008-1686-1D9E-FAA7-54D174FEB2A6}" dt="2025-09-02T06:41:49.571" v="303"/>
          <ac:graphicFrameMkLst>
            <pc:docMk/>
            <pc:sldMk cId="1034454471" sldId="819"/>
            <ac:graphicFrameMk id="9" creationId="{A8882012-F05B-220E-1456-48F9CA8B2561}"/>
          </ac:graphicFrameMkLst>
        </pc:graphicFrameChg>
        <pc:graphicFrameChg chg="add del mod">
          <ac:chgData name="Pradeepa P" userId="S::pparameshvaran@tonikbank.com::ba3c13e9-ce31-4e98-8655-9daa7e0bceff" providerId="AD" clId="Web-{BCF67008-1686-1D9E-FAA7-54D174FEB2A6}" dt="2025-09-02T06:41:57.883" v="305"/>
          <ac:graphicFrameMkLst>
            <pc:docMk/>
            <pc:sldMk cId="1034454471" sldId="819"/>
            <ac:graphicFrameMk id="12" creationId="{A43328C8-04A8-BCFF-09DF-52A0199B929B}"/>
          </ac:graphicFrameMkLst>
        </pc:graphicFrameChg>
      </pc:sldChg>
    </pc:docChg>
  </pc:docChgLst>
  <pc:docChgLst>
    <pc:chgData name="Pradeepa P" userId="S::pparameshvaran@tonikbank.com::ba3c13e9-ce31-4e98-8655-9daa7e0bceff" providerId="AD" clId="Web-{8F5BEB74-B17D-D011-02A2-EB301022D4EC}"/>
    <pc:docChg chg="modSld">
      <pc:chgData name="Pradeepa P" userId="S::pparameshvaran@tonikbank.com::ba3c13e9-ce31-4e98-8655-9daa7e0bceff" providerId="AD" clId="Web-{8F5BEB74-B17D-D011-02A2-EB301022D4EC}" dt="2025-09-02T06:35:47.697" v="268"/>
      <pc:docMkLst>
        <pc:docMk/>
      </pc:docMkLst>
      <pc:sldChg chg="addSp delSp modSp">
        <pc:chgData name="Pradeepa P" userId="S::pparameshvaran@tonikbank.com::ba3c13e9-ce31-4e98-8655-9daa7e0bceff" providerId="AD" clId="Web-{8F5BEB74-B17D-D011-02A2-EB301022D4EC}" dt="2025-09-02T05:53:08.553" v="4" actId="1076"/>
        <pc:sldMkLst>
          <pc:docMk/>
          <pc:sldMk cId="994566322" sldId="750"/>
        </pc:sldMkLst>
        <pc:picChg chg="add mod">
          <ac:chgData name="Pradeepa P" userId="S::pparameshvaran@tonikbank.com::ba3c13e9-ce31-4e98-8655-9daa7e0bceff" providerId="AD" clId="Web-{8F5BEB74-B17D-D011-02A2-EB301022D4EC}" dt="2025-09-02T05:53:08.553" v="4" actId="1076"/>
          <ac:picMkLst>
            <pc:docMk/>
            <pc:sldMk cId="994566322" sldId="750"/>
            <ac:picMk id="2" creationId="{67AD82E4-1687-CE66-10E2-834AA2E1B673}"/>
          </ac:picMkLst>
        </pc:picChg>
        <pc:picChg chg="add del">
          <ac:chgData name="Pradeepa P" userId="S::pparameshvaran@tonikbank.com::ba3c13e9-ce31-4e98-8655-9daa7e0bceff" providerId="AD" clId="Web-{8F5BEB74-B17D-D011-02A2-EB301022D4EC}" dt="2025-09-02T05:53:05.084" v="2"/>
          <ac:picMkLst>
            <pc:docMk/>
            <pc:sldMk cId="994566322" sldId="750"/>
            <ac:picMk id="3" creationId="{7134BD83-C0EA-BF05-2717-AC8D94FF6379}"/>
          </ac:picMkLst>
        </pc:picChg>
      </pc:sldChg>
      <pc:sldChg chg="addSp delSp modSp">
        <pc:chgData name="Pradeepa P" userId="S::pparameshvaran@tonikbank.com::ba3c13e9-ce31-4e98-8655-9daa7e0bceff" providerId="AD" clId="Web-{8F5BEB74-B17D-D011-02A2-EB301022D4EC}" dt="2025-09-02T05:54:09.945" v="10" actId="1076"/>
        <pc:sldMkLst>
          <pc:docMk/>
          <pc:sldMk cId="1298088971" sldId="803"/>
        </pc:sldMkLst>
        <pc:picChg chg="add mod">
          <ac:chgData name="Pradeepa P" userId="S::pparameshvaran@tonikbank.com::ba3c13e9-ce31-4e98-8655-9daa7e0bceff" providerId="AD" clId="Web-{8F5BEB74-B17D-D011-02A2-EB301022D4EC}" dt="2025-09-02T05:54:09.945" v="10" actId="1076"/>
          <ac:picMkLst>
            <pc:docMk/>
            <pc:sldMk cId="1298088971" sldId="803"/>
            <ac:picMk id="3" creationId="{FE1E2164-6B02-0D33-6491-68EA869239AD}"/>
          </ac:picMkLst>
        </pc:picChg>
        <pc:picChg chg="del">
          <ac:chgData name="Pradeepa P" userId="S::pparameshvaran@tonikbank.com::ba3c13e9-ce31-4e98-8655-9daa7e0bceff" providerId="AD" clId="Web-{8F5BEB74-B17D-D011-02A2-EB301022D4EC}" dt="2025-09-02T05:54:05.351" v="8"/>
          <ac:picMkLst>
            <pc:docMk/>
            <pc:sldMk cId="1298088971" sldId="803"/>
            <ac:picMk id="7" creationId="{1B5E9715-855B-8D45-08DA-8D6BAF05D009}"/>
          </ac:picMkLst>
        </pc:picChg>
      </pc:sldChg>
      <pc:sldChg chg="addSp delSp modSp">
        <pc:chgData name="Pradeepa P" userId="S::pparameshvaran@tonikbank.com::ba3c13e9-ce31-4e98-8655-9daa7e0bceff" providerId="AD" clId="Web-{8F5BEB74-B17D-D011-02A2-EB301022D4EC}" dt="2025-09-02T05:53:24.241" v="7" actId="1076"/>
        <pc:sldMkLst>
          <pc:docMk/>
          <pc:sldMk cId="2391651570" sldId="804"/>
        </pc:sldMkLst>
        <pc:picChg chg="add mod">
          <ac:chgData name="Pradeepa P" userId="S::pparameshvaran@tonikbank.com::ba3c13e9-ce31-4e98-8655-9daa7e0bceff" providerId="AD" clId="Web-{8F5BEB74-B17D-D011-02A2-EB301022D4EC}" dt="2025-09-02T05:53:24.241" v="7" actId="1076"/>
          <ac:picMkLst>
            <pc:docMk/>
            <pc:sldMk cId="2391651570" sldId="804"/>
            <ac:picMk id="3" creationId="{E3154C0A-E32F-B0FA-55F9-1ECF30483CE7}"/>
          </ac:picMkLst>
        </pc:picChg>
        <pc:picChg chg="del">
          <ac:chgData name="Pradeepa P" userId="S::pparameshvaran@tonikbank.com::ba3c13e9-ce31-4e98-8655-9daa7e0bceff" providerId="AD" clId="Web-{8F5BEB74-B17D-D011-02A2-EB301022D4EC}" dt="2025-09-02T05:53:14.287" v="5"/>
          <ac:picMkLst>
            <pc:docMk/>
            <pc:sldMk cId="2391651570" sldId="804"/>
            <ac:picMk id="7" creationId="{C29D252F-AD63-1C90-831D-43E207E7D5AA}"/>
          </ac:picMkLst>
        </pc:picChg>
      </pc:sldChg>
      <pc:sldChg chg="addSp delSp modSp">
        <pc:chgData name="Pradeepa P" userId="S::pparameshvaran@tonikbank.com::ba3c13e9-ce31-4e98-8655-9daa7e0bceff" providerId="AD" clId="Web-{8F5BEB74-B17D-D011-02A2-EB301022D4EC}" dt="2025-09-02T05:58:24.813" v="41" actId="1076"/>
        <pc:sldMkLst>
          <pc:docMk/>
          <pc:sldMk cId="411318900" sldId="808"/>
        </pc:sldMkLst>
        <pc:picChg chg="add mod">
          <ac:chgData name="Pradeepa P" userId="S::pparameshvaran@tonikbank.com::ba3c13e9-ce31-4e98-8655-9daa7e0bceff" providerId="AD" clId="Web-{8F5BEB74-B17D-D011-02A2-EB301022D4EC}" dt="2025-09-02T05:58:24.813" v="41" actId="1076"/>
          <ac:picMkLst>
            <pc:docMk/>
            <pc:sldMk cId="411318900" sldId="808"/>
            <ac:picMk id="3" creationId="{3ADFA05E-3AFB-28EB-4EB0-494DB361B0F5}"/>
          </ac:picMkLst>
        </pc:picChg>
        <pc:picChg chg="del">
          <ac:chgData name="Pradeepa P" userId="S::pparameshvaran@tonikbank.com::ba3c13e9-ce31-4e98-8655-9daa7e0bceff" providerId="AD" clId="Web-{8F5BEB74-B17D-D011-02A2-EB301022D4EC}" dt="2025-09-02T05:58:22.141" v="39"/>
          <ac:picMkLst>
            <pc:docMk/>
            <pc:sldMk cId="411318900" sldId="808"/>
            <ac:picMk id="7" creationId="{01CC0E9F-1764-8253-0611-90EDB5D3A4CE}"/>
          </ac:picMkLst>
        </pc:picChg>
      </pc:sldChg>
      <pc:sldChg chg="addSp delSp modSp">
        <pc:chgData name="Pradeepa P" userId="S::pparameshvaran@tonikbank.com::ba3c13e9-ce31-4e98-8655-9daa7e0bceff" providerId="AD" clId="Web-{8F5BEB74-B17D-D011-02A2-EB301022D4EC}" dt="2025-09-02T05:56:13.684" v="21" actId="1076"/>
        <pc:sldMkLst>
          <pc:docMk/>
          <pc:sldMk cId="3241509089" sldId="812"/>
        </pc:sldMkLst>
        <pc:picChg chg="add mod">
          <ac:chgData name="Pradeepa P" userId="S::pparameshvaran@tonikbank.com::ba3c13e9-ce31-4e98-8655-9daa7e0bceff" providerId="AD" clId="Web-{8F5BEB74-B17D-D011-02A2-EB301022D4EC}" dt="2025-09-02T05:56:13.684" v="21" actId="1076"/>
          <ac:picMkLst>
            <pc:docMk/>
            <pc:sldMk cId="3241509089" sldId="812"/>
            <ac:picMk id="3" creationId="{74EE00C4-5E74-15A2-089F-CC32D766D470}"/>
          </ac:picMkLst>
        </pc:picChg>
        <pc:picChg chg="del">
          <ac:chgData name="Pradeepa P" userId="S::pparameshvaran@tonikbank.com::ba3c13e9-ce31-4e98-8655-9daa7e0bceff" providerId="AD" clId="Web-{8F5BEB74-B17D-D011-02A2-EB301022D4EC}" dt="2025-09-02T05:56:09.918" v="19"/>
          <ac:picMkLst>
            <pc:docMk/>
            <pc:sldMk cId="3241509089" sldId="812"/>
            <ac:picMk id="7" creationId="{41A55323-F417-5769-9229-D9C8C340B10C}"/>
          </ac:picMkLst>
        </pc:picChg>
      </pc:sldChg>
      <pc:sldChg chg="addSp delSp modSp">
        <pc:chgData name="Pradeepa P" userId="S::pparameshvaran@tonikbank.com::ba3c13e9-ce31-4e98-8655-9daa7e0bceff" providerId="AD" clId="Web-{8F5BEB74-B17D-D011-02A2-EB301022D4EC}" dt="2025-09-02T05:54:54.322" v="14" actId="1076"/>
        <pc:sldMkLst>
          <pc:docMk/>
          <pc:sldMk cId="1033413109" sldId="816"/>
        </pc:sldMkLst>
        <pc:picChg chg="add mod">
          <ac:chgData name="Pradeepa P" userId="S::pparameshvaran@tonikbank.com::ba3c13e9-ce31-4e98-8655-9daa7e0bceff" providerId="AD" clId="Web-{8F5BEB74-B17D-D011-02A2-EB301022D4EC}" dt="2025-09-02T05:54:54.322" v="14" actId="1076"/>
          <ac:picMkLst>
            <pc:docMk/>
            <pc:sldMk cId="1033413109" sldId="816"/>
            <ac:picMk id="3" creationId="{B0241F31-E0DE-3E2E-1FBB-C829C811B24B}"/>
          </ac:picMkLst>
        </pc:picChg>
        <pc:picChg chg="del">
          <ac:chgData name="Pradeepa P" userId="S::pparameshvaran@tonikbank.com::ba3c13e9-ce31-4e98-8655-9daa7e0bceff" providerId="AD" clId="Web-{8F5BEB74-B17D-D011-02A2-EB301022D4EC}" dt="2025-09-02T05:54:46.493" v="11"/>
          <ac:picMkLst>
            <pc:docMk/>
            <pc:sldMk cId="1033413109" sldId="816"/>
            <ac:picMk id="7" creationId="{64797320-0B52-FD56-AF46-94584C3843BC}"/>
          </ac:picMkLst>
        </pc:picChg>
      </pc:sldChg>
      <pc:sldChg chg="addSp delSp modSp">
        <pc:chgData name="Pradeepa P" userId="S::pparameshvaran@tonikbank.com::ba3c13e9-ce31-4e98-8655-9daa7e0bceff" providerId="AD" clId="Web-{8F5BEB74-B17D-D011-02A2-EB301022D4EC}" dt="2025-09-02T06:35:47.697" v="268"/>
        <pc:sldMkLst>
          <pc:docMk/>
          <pc:sldMk cId="1034454471" sldId="819"/>
        </pc:sldMkLst>
        <pc:graphicFrameChg chg="add del mod">
          <ac:chgData name="Pradeepa P" userId="S::pparameshvaran@tonikbank.com::ba3c13e9-ce31-4e98-8655-9daa7e0bceff" providerId="AD" clId="Web-{8F5BEB74-B17D-D011-02A2-EB301022D4EC}" dt="2025-09-02T06:35:44.369" v="168"/>
          <ac:graphicFrameMkLst>
            <pc:docMk/>
            <pc:sldMk cId="1034454471" sldId="819"/>
            <ac:graphicFrameMk id="6" creationId="{5943B962-C99A-1C70-5722-FD8CF1A19ED5}"/>
          </ac:graphicFrameMkLst>
        </pc:graphicFrameChg>
        <pc:graphicFrameChg chg="mod modGraphic">
          <ac:chgData name="Pradeepa P" userId="S::pparameshvaran@tonikbank.com::ba3c13e9-ce31-4e98-8655-9daa7e0bceff" providerId="AD" clId="Web-{8F5BEB74-B17D-D011-02A2-EB301022D4EC}" dt="2025-09-02T06:35:47.697" v="268"/>
          <ac:graphicFrameMkLst>
            <pc:docMk/>
            <pc:sldMk cId="1034454471" sldId="819"/>
            <ac:graphicFrameMk id="7" creationId="{790B04FB-4C22-55E6-F11E-0A57E204C5E3}"/>
          </ac:graphicFrameMkLst>
        </pc:graphicFrameChg>
      </pc:sldChg>
      <pc:sldChg chg="addSp delSp modSp">
        <pc:chgData name="Pradeepa P" userId="S::pparameshvaran@tonikbank.com::ba3c13e9-ce31-4e98-8655-9daa7e0bceff" providerId="AD" clId="Web-{8F5BEB74-B17D-D011-02A2-EB301022D4EC}" dt="2025-09-02T05:58:07.687" v="38" actId="1076"/>
        <pc:sldMkLst>
          <pc:docMk/>
          <pc:sldMk cId="583669458" sldId="820"/>
        </pc:sldMkLst>
        <pc:picChg chg="add del mod">
          <ac:chgData name="Pradeepa P" userId="S::pparameshvaran@tonikbank.com::ba3c13e9-ce31-4e98-8655-9daa7e0bceff" providerId="AD" clId="Web-{8F5BEB74-B17D-D011-02A2-EB301022D4EC}" dt="2025-09-02T05:57:39.858" v="32"/>
          <ac:picMkLst>
            <pc:docMk/>
            <pc:sldMk cId="583669458" sldId="820"/>
            <ac:picMk id="3" creationId="{2F31FF9F-782F-9ED2-92F2-AD5B04019954}"/>
          </ac:picMkLst>
        </pc:picChg>
        <pc:picChg chg="add mod">
          <ac:chgData name="Pradeepa P" userId="S::pparameshvaran@tonikbank.com::ba3c13e9-ce31-4e98-8655-9daa7e0bceff" providerId="AD" clId="Web-{8F5BEB74-B17D-D011-02A2-EB301022D4EC}" dt="2025-09-02T05:58:07.687" v="38" actId="1076"/>
          <ac:picMkLst>
            <pc:docMk/>
            <pc:sldMk cId="583669458" sldId="820"/>
            <ac:picMk id="4" creationId="{8B4EDCB0-497C-3AB0-CF2A-273D7546D513}"/>
          </ac:picMkLst>
        </pc:picChg>
        <pc:picChg chg="add del">
          <ac:chgData name="Pradeepa P" userId="S::pparameshvaran@tonikbank.com::ba3c13e9-ce31-4e98-8655-9daa7e0bceff" providerId="AD" clId="Web-{8F5BEB74-B17D-D011-02A2-EB301022D4EC}" dt="2025-09-02T05:57:59.546" v="36"/>
          <ac:picMkLst>
            <pc:docMk/>
            <pc:sldMk cId="583669458" sldId="820"/>
            <ac:picMk id="7" creationId="{B18288A2-973B-BE7D-5359-AA96679E1991}"/>
          </ac:picMkLst>
        </pc:picChg>
      </pc:sldChg>
      <pc:sldChg chg="addSp delSp modSp">
        <pc:chgData name="Pradeepa P" userId="S::pparameshvaran@tonikbank.com::ba3c13e9-ce31-4e98-8655-9daa7e0bceff" providerId="AD" clId="Web-{8F5BEB74-B17D-D011-02A2-EB301022D4EC}" dt="2025-09-02T05:55:21.760" v="18" actId="1076"/>
        <pc:sldMkLst>
          <pc:docMk/>
          <pc:sldMk cId="3629569916" sldId="824"/>
        </pc:sldMkLst>
        <pc:picChg chg="add mod">
          <ac:chgData name="Pradeepa P" userId="S::pparameshvaran@tonikbank.com::ba3c13e9-ce31-4e98-8655-9daa7e0bceff" providerId="AD" clId="Web-{8F5BEB74-B17D-D011-02A2-EB301022D4EC}" dt="2025-09-02T05:55:21.760" v="18" actId="1076"/>
          <ac:picMkLst>
            <pc:docMk/>
            <pc:sldMk cId="3629569916" sldId="824"/>
            <ac:picMk id="3" creationId="{0E1AC3C7-0A67-5991-BD47-62F264694CC1}"/>
          </ac:picMkLst>
        </pc:picChg>
        <pc:picChg chg="del">
          <ac:chgData name="Pradeepa P" userId="S::pparameshvaran@tonikbank.com::ba3c13e9-ce31-4e98-8655-9daa7e0bceff" providerId="AD" clId="Web-{8F5BEB74-B17D-D011-02A2-EB301022D4EC}" dt="2025-09-02T05:55:13.900" v="15"/>
          <ac:picMkLst>
            <pc:docMk/>
            <pc:sldMk cId="3629569916" sldId="824"/>
            <ac:picMk id="7" creationId="{31869150-DA2C-0B23-6FFB-3160AE19008A}"/>
          </ac:picMkLst>
        </pc:picChg>
      </pc:sldChg>
      <pc:sldChg chg="addSp delSp modSp">
        <pc:chgData name="Pradeepa P" userId="S::pparameshvaran@tonikbank.com::ba3c13e9-ce31-4e98-8655-9daa7e0bceff" providerId="AD" clId="Web-{8F5BEB74-B17D-D011-02A2-EB301022D4EC}" dt="2025-09-02T05:56:46.528" v="24" actId="1076"/>
        <pc:sldMkLst>
          <pc:docMk/>
          <pc:sldMk cId="198815397" sldId="836"/>
        </pc:sldMkLst>
        <pc:picChg chg="add mod">
          <ac:chgData name="Pradeepa P" userId="S::pparameshvaran@tonikbank.com::ba3c13e9-ce31-4e98-8655-9daa7e0bceff" providerId="AD" clId="Web-{8F5BEB74-B17D-D011-02A2-EB301022D4EC}" dt="2025-09-02T05:56:46.528" v="24" actId="1076"/>
          <ac:picMkLst>
            <pc:docMk/>
            <pc:sldMk cId="198815397" sldId="836"/>
            <ac:picMk id="3" creationId="{24428C49-57B6-BF8A-7468-4090BBFD9B42}"/>
          </ac:picMkLst>
        </pc:picChg>
        <pc:picChg chg="del">
          <ac:chgData name="Pradeepa P" userId="S::pparameshvaran@tonikbank.com::ba3c13e9-ce31-4e98-8655-9daa7e0bceff" providerId="AD" clId="Web-{8F5BEB74-B17D-D011-02A2-EB301022D4EC}" dt="2025-09-02T05:56:42.231" v="22"/>
          <ac:picMkLst>
            <pc:docMk/>
            <pc:sldMk cId="198815397" sldId="836"/>
            <ac:picMk id="7" creationId="{20035FD5-9B7E-0C9B-B9E2-2C435667E08A}"/>
          </ac:picMkLst>
        </pc:picChg>
      </pc:sldChg>
      <pc:sldChg chg="addSp delSp modSp">
        <pc:chgData name="Pradeepa P" userId="S::pparameshvaran@tonikbank.com::ba3c13e9-ce31-4e98-8655-9daa7e0bceff" providerId="AD" clId="Web-{8F5BEB74-B17D-D011-02A2-EB301022D4EC}" dt="2025-09-02T06:01:05.505" v="49" actId="1076"/>
        <pc:sldMkLst>
          <pc:docMk/>
          <pc:sldMk cId="3495577049" sldId="840"/>
        </pc:sldMkLst>
        <pc:picChg chg="add mod">
          <ac:chgData name="Pradeepa P" userId="S::pparameshvaran@tonikbank.com::ba3c13e9-ce31-4e98-8655-9daa7e0bceff" providerId="AD" clId="Web-{8F5BEB74-B17D-D011-02A2-EB301022D4EC}" dt="2025-09-02T06:01:05.505" v="49" actId="1076"/>
          <ac:picMkLst>
            <pc:docMk/>
            <pc:sldMk cId="3495577049" sldId="840"/>
            <ac:picMk id="3" creationId="{9EDE3B71-A69B-68A3-D39D-036E0933B212}"/>
          </ac:picMkLst>
        </pc:picChg>
        <pc:picChg chg="del">
          <ac:chgData name="Pradeepa P" userId="S::pparameshvaran@tonikbank.com::ba3c13e9-ce31-4e98-8655-9daa7e0bceff" providerId="AD" clId="Web-{8F5BEB74-B17D-D011-02A2-EB301022D4EC}" dt="2025-09-02T06:01:02.052" v="47"/>
          <ac:picMkLst>
            <pc:docMk/>
            <pc:sldMk cId="3495577049" sldId="840"/>
            <ac:picMk id="7" creationId="{C0600371-A470-D482-24E8-5360706D4027}"/>
          </ac:picMkLst>
        </pc:picChg>
      </pc:sldChg>
      <pc:sldChg chg="addSp delSp modSp">
        <pc:chgData name="Pradeepa P" userId="S::pparameshvaran@tonikbank.com::ba3c13e9-ce31-4e98-8655-9daa7e0bceff" providerId="AD" clId="Web-{8F5BEB74-B17D-D011-02A2-EB301022D4EC}" dt="2025-09-02T05:57:00.263" v="27" actId="1076"/>
        <pc:sldMkLst>
          <pc:docMk/>
          <pc:sldMk cId="781467695" sldId="860"/>
        </pc:sldMkLst>
        <pc:picChg chg="add mod">
          <ac:chgData name="Pradeepa P" userId="S::pparameshvaran@tonikbank.com::ba3c13e9-ce31-4e98-8655-9daa7e0bceff" providerId="AD" clId="Web-{8F5BEB74-B17D-D011-02A2-EB301022D4EC}" dt="2025-09-02T05:57:00.263" v="27" actId="1076"/>
          <ac:picMkLst>
            <pc:docMk/>
            <pc:sldMk cId="781467695" sldId="860"/>
            <ac:picMk id="3" creationId="{C3A75B18-0866-6F85-41C5-0E8D091DD33B}"/>
          </ac:picMkLst>
        </pc:picChg>
        <pc:picChg chg="del">
          <ac:chgData name="Pradeepa P" userId="S::pparameshvaran@tonikbank.com::ba3c13e9-ce31-4e98-8655-9daa7e0bceff" providerId="AD" clId="Web-{8F5BEB74-B17D-D011-02A2-EB301022D4EC}" dt="2025-09-02T05:56:56.560" v="25"/>
          <ac:picMkLst>
            <pc:docMk/>
            <pc:sldMk cId="781467695" sldId="860"/>
            <ac:picMk id="4" creationId="{C792AE69-AEDF-D60C-D6D0-E5ED88A92AA0}"/>
          </ac:picMkLst>
        </pc:picChg>
      </pc:sldChg>
      <pc:sldChg chg="addSp delSp modSp">
        <pc:chgData name="Pradeepa P" userId="S::pparameshvaran@tonikbank.com::ba3c13e9-ce31-4e98-8655-9daa7e0bceff" providerId="AD" clId="Web-{8F5BEB74-B17D-D011-02A2-EB301022D4EC}" dt="2025-09-02T06:00:13.488" v="46" actId="1076"/>
        <pc:sldMkLst>
          <pc:docMk/>
          <pc:sldMk cId="333556346" sldId="861"/>
        </pc:sldMkLst>
        <pc:picChg chg="add del mod">
          <ac:chgData name="Pradeepa P" userId="S::pparameshvaran@tonikbank.com::ba3c13e9-ce31-4e98-8655-9daa7e0bceff" providerId="AD" clId="Web-{8F5BEB74-B17D-D011-02A2-EB301022D4EC}" dt="2025-09-02T06:00:07.847" v="43"/>
          <ac:picMkLst>
            <pc:docMk/>
            <pc:sldMk cId="333556346" sldId="861"/>
            <ac:picMk id="3" creationId="{6DD5D9D9-16F4-92B3-756A-C2EB19DFAAFE}"/>
          </ac:picMkLst>
        </pc:picChg>
        <pc:picChg chg="del">
          <ac:chgData name="Pradeepa P" userId="S::pparameshvaran@tonikbank.com::ba3c13e9-ce31-4e98-8655-9daa7e0bceff" providerId="AD" clId="Web-{8F5BEB74-B17D-D011-02A2-EB301022D4EC}" dt="2025-09-02T06:00:10.301" v="44"/>
          <ac:picMkLst>
            <pc:docMk/>
            <pc:sldMk cId="333556346" sldId="861"/>
            <ac:picMk id="4" creationId="{9B1BC3D3-ACC2-9457-EA37-142EB3983F16}"/>
          </ac:picMkLst>
        </pc:picChg>
        <pc:picChg chg="add mod">
          <ac:chgData name="Pradeepa P" userId="S::pparameshvaran@tonikbank.com::ba3c13e9-ce31-4e98-8655-9daa7e0bceff" providerId="AD" clId="Web-{8F5BEB74-B17D-D011-02A2-EB301022D4EC}" dt="2025-09-02T06:00:13.488" v="46" actId="1076"/>
          <ac:picMkLst>
            <pc:docMk/>
            <pc:sldMk cId="333556346" sldId="861"/>
            <ac:picMk id="7" creationId="{59A0A1D0-11D0-25A9-FB64-699B1ED66161}"/>
          </ac:picMkLst>
        </pc:picChg>
      </pc:sldChg>
    </pc:docChg>
  </pc:docChgLst>
  <pc:docChgLst>
    <pc:chgData name="Pradeepa P" userId="ba3c13e9-ce31-4e98-8655-9daa7e0bceff" providerId="ADAL" clId="{9D895232-7622-4A1A-8279-B2D45C2011A6}"/>
    <pc:docChg chg="undo redo custSel modSld">
      <pc:chgData name="Pradeepa P" userId="ba3c13e9-ce31-4e98-8655-9daa7e0bceff" providerId="ADAL" clId="{9D895232-7622-4A1A-8279-B2D45C2011A6}" dt="2025-09-03T11:29:41.420" v="368"/>
      <pc:docMkLst>
        <pc:docMk/>
      </pc:docMkLst>
      <pc:sldChg chg="addSp delSp modSp mod">
        <pc:chgData name="Pradeepa P" userId="ba3c13e9-ce31-4e98-8655-9daa7e0bceff" providerId="ADAL" clId="{9D895232-7622-4A1A-8279-B2D45C2011A6}" dt="2025-09-03T11:29:41.420" v="368"/>
        <pc:sldMkLst>
          <pc:docMk/>
          <pc:sldMk cId="2942096670" sldId="696"/>
        </pc:sldMkLst>
        <pc:graphicFrameChg chg="add mod modGraphic">
          <ac:chgData name="Pradeepa P" userId="ba3c13e9-ce31-4e98-8655-9daa7e0bceff" providerId="ADAL" clId="{9D895232-7622-4A1A-8279-B2D45C2011A6}" dt="2025-09-03T11:29:41.420" v="368"/>
          <ac:graphicFrameMkLst>
            <pc:docMk/>
            <pc:sldMk cId="2942096670" sldId="696"/>
            <ac:graphicFrameMk id="2" creationId="{B03F5F92-3C99-99EE-2DD3-374D9A4405A3}"/>
          </ac:graphicFrameMkLst>
        </pc:graphicFrameChg>
        <pc:graphicFrameChg chg="del">
          <ac:chgData name="Pradeepa P" userId="ba3c13e9-ce31-4e98-8655-9daa7e0bceff" providerId="ADAL" clId="{9D895232-7622-4A1A-8279-B2D45C2011A6}" dt="2025-09-03T11:07:33.586" v="336" actId="478"/>
          <ac:graphicFrameMkLst>
            <pc:docMk/>
            <pc:sldMk cId="2942096670" sldId="696"/>
            <ac:graphicFrameMk id="5" creationId="{74D61543-145E-A986-DD87-BEF9AB900578}"/>
          </ac:graphicFrameMkLst>
        </pc:graphicFrameChg>
        <pc:picChg chg="del mod">
          <ac:chgData name="Pradeepa P" userId="ba3c13e9-ce31-4e98-8655-9daa7e0bceff" providerId="ADAL" clId="{9D895232-7622-4A1A-8279-B2D45C2011A6}" dt="2025-09-03T11:28:43.215" v="356" actId="478"/>
          <ac:picMkLst>
            <pc:docMk/>
            <pc:sldMk cId="2942096670" sldId="696"/>
            <ac:picMk id="6" creationId="{BABE52E6-0A9B-C090-EE7B-43A6D1551F9F}"/>
          </ac:picMkLst>
        </pc:picChg>
        <pc:picChg chg="add mod">
          <ac:chgData name="Pradeepa P" userId="ba3c13e9-ce31-4e98-8655-9daa7e0bceff" providerId="ADAL" clId="{9D895232-7622-4A1A-8279-B2D45C2011A6}" dt="2025-09-03T11:28:54.749" v="361" actId="14100"/>
          <ac:picMkLst>
            <pc:docMk/>
            <pc:sldMk cId="2942096670" sldId="696"/>
            <ac:picMk id="8" creationId="{66DA11E9-97F3-8676-6679-FAE2545A0374}"/>
          </ac:picMkLst>
        </pc:picChg>
      </pc:sldChg>
      <pc:sldChg chg="modSp mod">
        <pc:chgData name="Pradeepa P" userId="ba3c13e9-ce31-4e98-8655-9daa7e0bceff" providerId="ADAL" clId="{9D895232-7622-4A1A-8279-B2D45C2011A6}" dt="2025-09-02T10:01:33.578" v="267" actId="20577"/>
        <pc:sldMkLst>
          <pc:docMk/>
          <pc:sldMk cId="994566322" sldId="750"/>
        </pc:sldMkLst>
        <pc:spChg chg="mod">
          <ac:chgData name="Pradeepa P" userId="ba3c13e9-ce31-4e98-8655-9daa7e0bceff" providerId="ADAL" clId="{9D895232-7622-4A1A-8279-B2D45C2011A6}" dt="2025-09-02T10:01:33.578" v="267" actId="20577"/>
          <ac:spMkLst>
            <pc:docMk/>
            <pc:sldMk cId="994566322" sldId="750"/>
            <ac:spMk id="10" creationId="{815F74FA-BA88-AAE9-7982-02536B18B5B1}"/>
          </ac:spMkLst>
        </pc:spChg>
      </pc:sldChg>
      <pc:sldChg chg="modSp mod">
        <pc:chgData name="Pradeepa P" userId="ba3c13e9-ce31-4e98-8655-9daa7e0bceff" providerId="ADAL" clId="{9D895232-7622-4A1A-8279-B2D45C2011A6}" dt="2025-09-02T08:56:02.245" v="181"/>
        <pc:sldMkLst>
          <pc:docMk/>
          <pc:sldMk cId="1086823227" sldId="770"/>
        </pc:sldMkLst>
        <pc:graphicFrameChg chg="mod modGraphic">
          <ac:chgData name="Pradeepa P" userId="ba3c13e9-ce31-4e98-8655-9daa7e0bceff" providerId="ADAL" clId="{9D895232-7622-4A1A-8279-B2D45C2011A6}" dt="2025-09-02T08:56:02.245" v="181"/>
          <ac:graphicFrameMkLst>
            <pc:docMk/>
            <pc:sldMk cId="1086823227" sldId="770"/>
            <ac:graphicFrameMk id="5" creationId="{99A74603-31B1-9B7B-EEBB-D1876066CEFF}"/>
          </ac:graphicFrameMkLst>
        </pc:graphicFrameChg>
      </pc:sldChg>
      <pc:sldChg chg="modSp mod">
        <pc:chgData name="Pradeepa P" userId="ba3c13e9-ce31-4e98-8655-9daa7e0bceff" providerId="ADAL" clId="{9D895232-7622-4A1A-8279-B2D45C2011A6}" dt="2025-09-02T08:55:55.122" v="180"/>
        <pc:sldMkLst>
          <pc:docMk/>
          <pc:sldMk cId="3200711631" sldId="779"/>
        </pc:sldMkLst>
        <pc:graphicFrameChg chg="mod modGraphic">
          <ac:chgData name="Pradeepa P" userId="ba3c13e9-ce31-4e98-8655-9daa7e0bceff" providerId="ADAL" clId="{9D895232-7622-4A1A-8279-B2D45C2011A6}" dt="2025-09-02T08:55:55.122" v="180"/>
          <ac:graphicFrameMkLst>
            <pc:docMk/>
            <pc:sldMk cId="3200711631" sldId="779"/>
            <ac:graphicFrameMk id="6" creationId="{ABD5EC49-C12E-DB31-768F-3D32869AE1D8}"/>
          </ac:graphicFrameMkLst>
        </pc:graphicFrameChg>
      </pc:sldChg>
      <pc:sldChg chg="modSp mod">
        <pc:chgData name="Pradeepa P" userId="ba3c13e9-ce31-4e98-8655-9daa7e0bceff" providerId="ADAL" clId="{9D895232-7622-4A1A-8279-B2D45C2011A6}" dt="2025-09-02T09:31:27.643" v="251" actId="20577"/>
        <pc:sldMkLst>
          <pc:docMk/>
          <pc:sldMk cId="4256609253" sldId="781"/>
        </pc:sldMkLst>
        <pc:spChg chg="mod">
          <ac:chgData name="Pradeepa P" userId="ba3c13e9-ce31-4e98-8655-9daa7e0bceff" providerId="ADAL" clId="{9D895232-7622-4A1A-8279-B2D45C2011A6}" dt="2025-09-02T09:31:27.643" v="251" actId="20577"/>
          <ac:spMkLst>
            <pc:docMk/>
            <pc:sldMk cId="4256609253" sldId="781"/>
            <ac:spMk id="2" creationId="{7E39A534-EB6F-08C1-0321-A4B662DC69B5}"/>
          </ac:spMkLst>
        </pc:spChg>
        <pc:graphicFrameChg chg="mod modGraphic">
          <ac:chgData name="Pradeepa P" userId="ba3c13e9-ce31-4e98-8655-9daa7e0bceff" providerId="ADAL" clId="{9D895232-7622-4A1A-8279-B2D45C2011A6}" dt="2025-09-02T08:55:45.643" v="179" actId="122"/>
          <ac:graphicFrameMkLst>
            <pc:docMk/>
            <pc:sldMk cId="4256609253" sldId="781"/>
            <ac:graphicFrameMk id="8" creationId="{A4C2CE6F-9351-FF97-5359-4FB540BCFB18}"/>
          </ac:graphicFrameMkLst>
        </pc:graphicFrameChg>
      </pc:sldChg>
      <pc:sldChg chg="modSp mod">
        <pc:chgData name="Pradeepa P" userId="ba3c13e9-ce31-4e98-8655-9daa7e0bceff" providerId="ADAL" clId="{9D895232-7622-4A1A-8279-B2D45C2011A6}" dt="2025-09-02T10:03:05.118" v="274" actId="20577"/>
        <pc:sldMkLst>
          <pc:docMk/>
          <pc:sldMk cId="1298088971" sldId="803"/>
        </pc:sldMkLst>
        <pc:spChg chg="mod">
          <ac:chgData name="Pradeepa P" userId="ba3c13e9-ce31-4e98-8655-9daa7e0bceff" providerId="ADAL" clId="{9D895232-7622-4A1A-8279-B2D45C2011A6}" dt="2025-09-02T10:03:05.118" v="274" actId="20577"/>
          <ac:spMkLst>
            <pc:docMk/>
            <pc:sldMk cId="1298088971" sldId="803"/>
            <ac:spMk id="2" creationId="{4F9650A9-E4FB-4518-3487-79293B1C3833}"/>
          </ac:spMkLst>
        </pc:spChg>
      </pc:sldChg>
      <pc:sldChg chg="modSp mod">
        <pc:chgData name="Pradeepa P" userId="ba3c13e9-ce31-4e98-8655-9daa7e0bceff" providerId="ADAL" clId="{9D895232-7622-4A1A-8279-B2D45C2011A6}" dt="2025-09-02T10:02:38.115" v="271" actId="20577"/>
        <pc:sldMkLst>
          <pc:docMk/>
          <pc:sldMk cId="2391651570" sldId="804"/>
        </pc:sldMkLst>
        <pc:spChg chg="mod">
          <ac:chgData name="Pradeepa P" userId="ba3c13e9-ce31-4e98-8655-9daa7e0bceff" providerId="ADAL" clId="{9D895232-7622-4A1A-8279-B2D45C2011A6}" dt="2025-09-02T10:02:38.115" v="271" actId="20577"/>
          <ac:spMkLst>
            <pc:docMk/>
            <pc:sldMk cId="2391651570" sldId="804"/>
            <ac:spMk id="2" creationId="{B12FA58A-7A31-A306-E968-F44D74EF7D55}"/>
          </ac:spMkLst>
        </pc:spChg>
      </pc:sldChg>
      <pc:sldChg chg="modSp mod">
        <pc:chgData name="Pradeepa P" userId="ba3c13e9-ce31-4e98-8655-9daa7e0bceff" providerId="ADAL" clId="{9D895232-7622-4A1A-8279-B2D45C2011A6}" dt="2025-09-02T08:56:58.388" v="188"/>
        <pc:sldMkLst>
          <pc:docMk/>
          <pc:sldMk cId="2829220771" sldId="807"/>
        </pc:sldMkLst>
        <pc:graphicFrameChg chg="mod modGraphic">
          <ac:chgData name="Pradeepa P" userId="ba3c13e9-ce31-4e98-8655-9daa7e0bceff" providerId="ADAL" clId="{9D895232-7622-4A1A-8279-B2D45C2011A6}" dt="2025-09-02T08:56:58.388" v="188"/>
          <ac:graphicFrameMkLst>
            <pc:docMk/>
            <pc:sldMk cId="2829220771" sldId="807"/>
            <ac:graphicFrameMk id="7" creationId="{A7865F2C-F792-4C6F-EDF6-BCF4C877AED5}"/>
          </ac:graphicFrameMkLst>
        </pc:graphicFrameChg>
      </pc:sldChg>
      <pc:sldChg chg="modSp mod">
        <pc:chgData name="Pradeepa P" userId="ba3c13e9-ce31-4e98-8655-9daa7e0bceff" providerId="ADAL" clId="{9D895232-7622-4A1A-8279-B2D45C2011A6}" dt="2025-09-02T10:11:03.712" v="305" actId="20577"/>
        <pc:sldMkLst>
          <pc:docMk/>
          <pc:sldMk cId="411318900" sldId="808"/>
        </pc:sldMkLst>
        <pc:spChg chg="mod">
          <ac:chgData name="Pradeepa P" userId="ba3c13e9-ce31-4e98-8655-9daa7e0bceff" providerId="ADAL" clId="{9D895232-7622-4A1A-8279-B2D45C2011A6}" dt="2025-09-02T10:11:03.712" v="305" actId="20577"/>
          <ac:spMkLst>
            <pc:docMk/>
            <pc:sldMk cId="411318900" sldId="808"/>
            <ac:spMk id="2" creationId="{D2FD2ED7-FC69-EEDC-CC5B-0342F62AF377}"/>
          </ac:spMkLst>
        </pc:spChg>
      </pc:sldChg>
      <pc:sldChg chg="modSp mod">
        <pc:chgData name="Pradeepa P" userId="ba3c13e9-ce31-4e98-8655-9daa7e0bceff" providerId="ADAL" clId="{9D895232-7622-4A1A-8279-B2D45C2011A6}" dt="2025-09-02T08:56:28.842" v="184"/>
        <pc:sldMkLst>
          <pc:docMk/>
          <pc:sldMk cId="1062626043" sldId="811"/>
        </pc:sldMkLst>
        <pc:graphicFrameChg chg="mod modGraphic">
          <ac:chgData name="Pradeepa P" userId="ba3c13e9-ce31-4e98-8655-9daa7e0bceff" providerId="ADAL" clId="{9D895232-7622-4A1A-8279-B2D45C2011A6}" dt="2025-09-02T08:56:28.842" v="184"/>
          <ac:graphicFrameMkLst>
            <pc:docMk/>
            <pc:sldMk cId="1062626043" sldId="811"/>
            <ac:graphicFrameMk id="7" creationId="{0B0FF398-EB6F-C298-E0A7-D34F84985919}"/>
          </ac:graphicFrameMkLst>
        </pc:graphicFrameChg>
      </pc:sldChg>
      <pc:sldChg chg="modSp mod">
        <pc:chgData name="Pradeepa P" userId="ba3c13e9-ce31-4e98-8655-9daa7e0bceff" providerId="ADAL" clId="{9D895232-7622-4A1A-8279-B2D45C2011A6}" dt="2025-09-02T10:05:59.847" v="286" actId="20577"/>
        <pc:sldMkLst>
          <pc:docMk/>
          <pc:sldMk cId="3241509089" sldId="812"/>
        </pc:sldMkLst>
        <pc:spChg chg="mod">
          <ac:chgData name="Pradeepa P" userId="ba3c13e9-ce31-4e98-8655-9daa7e0bceff" providerId="ADAL" clId="{9D895232-7622-4A1A-8279-B2D45C2011A6}" dt="2025-09-02T10:05:59.847" v="286" actId="20577"/>
          <ac:spMkLst>
            <pc:docMk/>
            <pc:sldMk cId="3241509089" sldId="812"/>
            <ac:spMk id="2" creationId="{3AAAF309-CAA0-2896-0CA8-696167A6D5F6}"/>
          </ac:spMkLst>
        </pc:spChg>
      </pc:sldChg>
      <pc:sldChg chg="modSp mod">
        <pc:chgData name="Pradeepa P" userId="ba3c13e9-ce31-4e98-8655-9daa7e0bceff" providerId="ADAL" clId="{9D895232-7622-4A1A-8279-B2D45C2011A6}" dt="2025-09-02T08:56:12.158" v="182"/>
        <pc:sldMkLst>
          <pc:docMk/>
          <pc:sldMk cId="4239775744" sldId="815"/>
        </pc:sldMkLst>
        <pc:graphicFrameChg chg="mod modGraphic">
          <ac:chgData name="Pradeepa P" userId="ba3c13e9-ce31-4e98-8655-9daa7e0bceff" providerId="ADAL" clId="{9D895232-7622-4A1A-8279-B2D45C2011A6}" dt="2025-09-02T08:56:12.158" v="182"/>
          <ac:graphicFrameMkLst>
            <pc:docMk/>
            <pc:sldMk cId="4239775744" sldId="815"/>
            <ac:graphicFrameMk id="7" creationId="{69DE9DF2-B013-1C29-DA6B-63581252FFEF}"/>
          </ac:graphicFrameMkLst>
        </pc:graphicFrameChg>
      </pc:sldChg>
      <pc:sldChg chg="modSp mod">
        <pc:chgData name="Pradeepa P" userId="ba3c13e9-ce31-4e98-8655-9daa7e0bceff" providerId="ADAL" clId="{9D895232-7622-4A1A-8279-B2D45C2011A6}" dt="2025-09-02T10:04:39.909" v="277" actId="20577"/>
        <pc:sldMkLst>
          <pc:docMk/>
          <pc:sldMk cId="1033413109" sldId="816"/>
        </pc:sldMkLst>
        <pc:spChg chg="mod">
          <ac:chgData name="Pradeepa P" userId="ba3c13e9-ce31-4e98-8655-9daa7e0bceff" providerId="ADAL" clId="{9D895232-7622-4A1A-8279-B2D45C2011A6}" dt="2025-09-02T10:04:39.909" v="277" actId="20577"/>
          <ac:spMkLst>
            <pc:docMk/>
            <pc:sldMk cId="1033413109" sldId="816"/>
            <ac:spMk id="2" creationId="{B08B25B8-1B63-0163-4689-85E3737A1CC3}"/>
          </ac:spMkLst>
        </pc:spChg>
      </pc:sldChg>
      <pc:sldChg chg="modSp mod">
        <pc:chgData name="Pradeepa P" userId="ba3c13e9-ce31-4e98-8655-9daa7e0bceff" providerId="ADAL" clId="{9D895232-7622-4A1A-8279-B2D45C2011A6}" dt="2025-09-02T08:56:52.176" v="187"/>
        <pc:sldMkLst>
          <pc:docMk/>
          <pc:sldMk cId="1034454471" sldId="819"/>
        </pc:sldMkLst>
        <pc:graphicFrameChg chg="mod modGraphic">
          <ac:chgData name="Pradeepa P" userId="ba3c13e9-ce31-4e98-8655-9daa7e0bceff" providerId="ADAL" clId="{9D895232-7622-4A1A-8279-B2D45C2011A6}" dt="2025-09-02T08:56:52.176" v="187"/>
          <ac:graphicFrameMkLst>
            <pc:docMk/>
            <pc:sldMk cId="1034454471" sldId="819"/>
            <ac:graphicFrameMk id="7" creationId="{790B04FB-4C22-55E6-F11E-0A57E204C5E3}"/>
          </ac:graphicFrameMkLst>
        </pc:graphicFrameChg>
      </pc:sldChg>
      <pc:sldChg chg="modSp mod">
        <pc:chgData name="Pradeepa P" userId="ba3c13e9-ce31-4e98-8655-9daa7e0bceff" providerId="ADAL" clId="{9D895232-7622-4A1A-8279-B2D45C2011A6}" dt="2025-09-02T10:09:15.288" v="298" actId="20577"/>
        <pc:sldMkLst>
          <pc:docMk/>
          <pc:sldMk cId="583669458" sldId="820"/>
        </pc:sldMkLst>
        <pc:spChg chg="mod">
          <ac:chgData name="Pradeepa P" userId="ba3c13e9-ce31-4e98-8655-9daa7e0bceff" providerId="ADAL" clId="{9D895232-7622-4A1A-8279-B2D45C2011A6}" dt="2025-09-02T10:09:15.288" v="298" actId="20577"/>
          <ac:spMkLst>
            <pc:docMk/>
            <pc:sldMk cId="583669458" sldId="820"/>
            <ac:spMk id="2" creationId="{92729948-E0C2-4424-A91C-1B6D6DA81DBA}"/>
          </ac:spMkLst>
        </pc:spChg>
      </pc:sldChg>
      <pc:sldChg chg="modSp mod">
        <pc:chgData name="Pradeepa P" userId="ba3c13e9-ce31-4e98-8655-9daa7e0bceff" providerId="ADAL" clId="{9D895232-7622-4A1A-8279-B2D45C2011A6}" dt="2025-09-02T08:56:18.976" v="183"/>
        <pc:sldMkLst>
          <pc:docMk/>
          <pc:sldMk cId="3290775149" sldId="823"/>
        </pc:sldMkLst>
        <pc:graphicFrameChg chg="mod modGraphic">
          <ac:chgData name="Pradeepa P" userId="ba3c13e9-ce31-4e98-8655-9daa7e0bceff" providerId="ADAL" clId="{9D895232-7622-4A1A-8279-B2D45C2011A6}" dt="2025-09-02T08:56:18.976" v="183"/>
          <ac:graphicFrameMkLst>
            <pc:docMk/>
            <pc:sldMk cId="3290775149" sldId="823"/>
            <ac:graphicFrameMk id="7" creationId="{D39821E3-0981-19F1-F08F-E9C6035D1AC4}"/>
          </ac:graphicFrameMkLst>
        </pc:graphicFrameChg>
      </pc:sldChg>
      <pc:sldChg chg="modSp mod">
        <pc:chgData name="Pradeepa P" userId="ba3c13e9-ce31-4e98-8655-9daa7e0bceff" providerId="ADAL" clId="{9D895232-7622-4A1A-8279-B2D45C2011A6}" dt="2025-09-02T10:05:14.462" v="280" actId="20577"/>
        <pc:sldMkLst>
          <pc:docMk/>
          <pc:sldMk cId="3629569916" sldId="824"/>
        </pc:sldMkLst>
        <pc:spChg chg="mod">
          <ac:chgData name="Pradeepa P" userId="ba3c13e9-ce31-4e98-8655-9daa7e0bceff" providerId="ADAL" clId="{9D895232-7622-4A1A-8279-B2D45C2011A6}" dt="2025-09-02T10:05:14.462" v="280" actId="20577"/>
          <ac:spMkLst>
            <pc:docMk/>
            <pc:sldMk cId="3629569916" sldId="824"/>
            <ac:spMk id="2" creationId="{CA420028-06B8-625D-838A-E65FB48FA388}"/>
          </ac:spMkLst>
        </pc:spChg>
      </pc:sldChg>
      <pc:sldChg chg="modSp mod">
        <pc:chgData name="Pradeepa P" userId="ba3c13e9-ce31-4e98-8655-9daa7e0bceff" providerId="ADAL" clId="{9D895232-7622-4A1A-8279-B2D45C2011A6}" dt="2025-09-02T08:56:39.190" v="185"/>
        <pc:sldMkLst>
          <pc:docMk/>
          <pc:sldMk cId="3805894592" sldId="835"/>
        </pc:sldMkLst>
        <pc:graphicFrameChg chg="mod modGraphic">
          <ac:chgData name="Pradeepa P" userId="ba3c13e9-ce31-4e98-8655-9daa7e0bceff" providerId="ADAL" clId="{9D895232-7622-4A1A-8279-B2D45C2011A6}" dt="2025-09-02T08:56:39.190" v="185"/>
          <ac:graphicFrameMkLst>
            <pc:docMk/>
            <pc:sldMk cId="3805894592" sldId="835"/>
            <ac:graphicFrameMk id="7" creationId="{42B20D6B-3535-5FA2-11CA-26D110E1AECB}"/>
          </ac:graphicFrameMkLst>
        </pc:graphicFrameChg>
      </pc:sldChg>
      <pc:sldChg chg="modSp mod">
        <pc:chgData name="Pradeepa P" userId="ba3c13e9-ce31-4e98-8655-9daa7e0bceff" providerId="ADAL" clId="{9D895232-7622-4A1A-8279-B2D45C2011A6}" dt="2025-09-02T10:06:32.601" v="289" actId="20577"/>
        <pc:sldMkLst>
          <pc:docMk/>
          <pc:sldMk cId="198815397" sldId="836"/>
        </pc:sldMkLst>
        <pc:spChg chg="mod">
          <ac:chgData name="Pradeepa P" userId="ba3c13e9-ce31-4e98-8655-9daa7e0bceff" providerId="ADAL" clId="{9D895232-7622-4A1A-8279-B2D45C2011A6}" dt="2025-09-02T10:06:32.601" v="289" actId="20577"/>
          <ac:spMkLst>
            <pc:docMk/>
            <pc:sldMk cId="198815397" sldId="836"/>
            <ac:spMk id="2" creationId="{5709BD83-3B27-AB0D-8D75-73A07E768D23}"/>
          </ac:spMkLst>
        </pc:spChg>
      </pc:sldChg>
      <pc:sldChg chg="modSp mod">
        <pc:chgData name="Pradeepa P" userId="ba3c13e9-ce31-4e98-8655-9daa7e0bceff" providerId="ADAL" clId="{9D895232-7622-4A1A-8279-B2D45C2011A6}" dt="2025-09-02T08:57:11.485" v="190"/>
        <pc:sldMkLst>
          <pc:docMk/>
          <pc:sldMk cId="1619220317" sldId="839"/>
        </pc:sldMkLst>
        <pc:graphicFrameChg chg="mod modGraphic">
          <ac:chgData name="Pradeepa P" userId="ba3c13e9-ce31-4e98-8655-9daa7e0bceff" providerId="ADAL" clId="{9D895232-7622-4A1A-8279-B2D45C2011A6}" dt="2025-09-02T08:57:11.485" v="190"/>
          <ac:graphicFrameMkLst>
            <pc:docMk/>
            <pc:sldMk cId="1619220317" sldId="839"/>
            <ac:graphicFrameMk id="7" creationId="{2E3C528C-9A22-DB1D-1193-2403683E8492}"/>
          </ac:graphicFrameMkLst>
        </pc:graphicFrameChg>
      </pc:sldChg>
      <pc:sldChg chg="modSp mod">
        <pc:chgData name="Pradeepa P" userId="ba3c13e9-ce31-4e98-8655-9daa7e0bceff" providerId="ADAL" clId="{9D895232-7622-4A1A-8279-B2D45C2011A6}" dt="2025-09-02T10:12:30.863" v="323" actId="20577"/>
        <pc:sldMkLst>
          <pc:docMk/>
          <pc:sldMk cId="3495577049" sldId="840"/>
        </pc:sldMkLst>
        <pc:spChg chg="mod">
          <ac:chgData name="Pradeepa P" userId="ba3c13e9-ce31-4e98-8655-9daa7e0bceff" providerId="ADAL" clId="{9D895232-7622-4A1A-8279-B2D45C2011A6}" dt="2025-09-02T10:12:30.863" v="323" actId="20577"/>
          <ac:spMkLst>
            <pc:docMk/>
            <pc:sldMk cId="3495577049" sldId="840"/>
            <ac:spMk id="2" creationId="{B7E22BFC-D35D-D9C3-EE4F-F870DC4A1543}"/>
          </ac:spMkLst>
        </pc:spChg>
      </pc:sldChg>
      <pc:sldChg chg="modSp mod">
        <pc:chgData name="Pradeepa P" userId="ba3c13e9-ce31-4e98-8655-9daa7e0bceff" providerId="ADAL" clId="{9D895232-7622-4A1A-8279-B2D45C2011A6}" dt="2025-09-02T08:54:03.505" v="172" actId="14100"/>
        <pc:sldMkLst>
          <pc:docMk/>
          <pc:sldMk cId="3931229060" sldId="843"/>
        </pc:sldMkLst>
        <pc:graphicFrameChg chg="mod modGraphic">
          <ac:chgData name="Pradeepa P" userId="ba3c13e9-ce31-4e98-8655-9daa7e0bceff" providerId="ADAL" clId="{9D895232-7622-4A1A-8279-B2D45C2011A6}" dt="2025-09-02T08:51:17.276" v="160" actId="122"/>
          <ac:graphicFrameMkLst>
            <pc:docMk/>
            <pc:sldMk cId="3931229060" sldId="843"/>
            <ac:graphicFrameMk id="12" creationId="{B5BD762F-E4D9-8042-F510-33C73080CE57}"/>
          </ac:graphicFrameMkLst>
        </pc:graphicFrameChg>
        <pc:graphicFrameChg chg="mod modGraphic">
          <ac:chgData name="Pradeepa P" userId="ba3c13e9-ce31-4e98-8655-9daa7e0bceff" providerId="ADAL" clId="{9D895232-7622-4A1A-8279-B2D45C2011A6}" dt="2025-09-02T08:54:03.505" v="172" actId="14100"/>
          <ac:graphicFrameMkLst>
            <pc:docMk/>
            <pc:sldMk cId="3931229060" sldId="843"/>
            <ac:graphicFrameMk id="14" creationId="{6E254DFA-E7E8-D0C5-6A1F-54DAA6773BBA}"/>
          </ac:graphicFrameMkLst>
        </pc:graphicFrameChg>
      </pc:sldChg>
      <pc:sldChg chg="modSp mod">
        <pc:chgData name="Pradeepa P" userId="ba3c13e9-ce31-4e98-8655-9daa7e0bceff" providerId="ADAL" clId="{9D895232-7622-4A1A-8279-B2D45C2011A6}" dt="2025-09-02T08:53:28.301" v="167"/>
        <pc:sldMkLst>
          <pc:docMk/>
          <pc:sldMk cId="1632618879" sldId="844"/>
        </pc:sldMkLst>
        <pc:graphicFrameChg chg="mod modGraphic">
          <ac:chgData name="Pradeepa P" userId="ba3c13e9-ce31-4e98-8655-9daa7e0bceff" providerId="ADAL" clId="{9D895232-7622-4A1A-8279-B2D45C2011A6}" dt="2025-09-02T08:51:42.376" v="162"/>
          <ac:graphicFrameMkLst>
            <pc:docMk/>
            <pc:sldMk cId="1632618879" sldId="844"/>
            <ac:graphicFrameMk id="10" creationId="{8FDE5427-E9AE-468C-CAA5-49C6DCFB37ED}"/>
          </ac:graphicFrameMkLst>
        </pc:graphicFrameChg>
        <pc:graphicFrameChg chg="mod modGraphic">
          <ac:chgData name="Pradeepa P" userId="ba3c13e9-ce31-4e98-8655-9daa7e0bceff" providerId="ADAL" clId="{9D895232-7622-4A1A-8279-B2D45C2011A6}" dt="2025-09-02T08:53:28.301" v="167"/>
          <ac:graphicFrameMkLst>
            <pc:docMk/>
            <pc:sldMk cId="1632618879" sldId="844"/>
            <ac:graphicFrameMk id="12" creationId="{5EF80BD6-B9B1-6985-A86C-C733D41822A4}"/>
          </ac:graphicFrameMkLst>
        </pc:graphicFrameChg>
      </pc:sldChg>
      <pc:sldChg chg="modSp mod">
        <pc:chgData name="Pradeepa P" userId="ba3c13e9-ce31-4e98-8655-9daa7e0bceff" providerId="ADAL" clId="{9D895232-7622-4A1A-8279-B2D45C2011A6}" dt="2025-09-02T08:53:39.237" v="168"/>
        <pc:sldMkLst>
          <pc:docMk/>
          <pc:sldMk cId="170609302" sldId="845"/>
        </pc:sldMkLst>
        <pc:graphicFrameChg chg="mod modGraphic">
          <ac:chgData name="Pradeepa P" userId="ba3c13e9-ce31-4e98-8655-9daa7e0bceff" providerId="ADAL" clId="{9D895232-7622-4A1A-8279-B2D45C2011A6}" dt="2025-09-02T08:51:27.626" v="161"/>
          <ac:graphicFrameMkLst>
            <pc:docMk/>
            <pc:sldMk cId="170609302" sldId="845"/>
            <ac:graphicFrameMk id="3" creationId="{80E1414D-76A0-EE64-AFE4-3556CFC39301}"/>
          </ac:graphicFrameMkLst>
        </pc:graphicFrameChg>
        <pc:graphicFrameChg chg="mod modGraphic">
          <ac:chgData name="Pradeepa P" userId="ba3c13e9-ce31-4e98-8655-9daa7e0bceff" providerId="ADAL" clId="{9D895232-7622-4A1A-8279-B2D45C2011A6}" dt="2025-09-02T08:53:39.237" v="168"/>
          <ac:graphicFrameMkLst>
            <pc:docMk/>
            <pc:sldMk cId="170609302" sldId="845"/>
            <ac:graphicFrameMk id="9" creationId="{5AD6C720-0ADF-9B7F-674B-09BABACF2E59}"/>
          </ac:graphicFrameMkLst>
        </pc:graphicFrameChg>
      </pc:sldChg>
      <pc:sldChg chg="modSp mod">
        <pc:chgData name="Pradeepa P" userId="ba3c13e9-ce31-4e98-8655-9daa7e0bceff" providerId="ADAL" clId="{9D895232-7622-4A1A-8279-B2D45C2011A6}" dt="2025-09-02T08:56:45.533" v="186"/>
        <pc:sldMkLst>
          <pc:docMk/>
          <pc:sldMk cId="89369791" sldId="850"/>
        </pc:sldMkLst>
        <pc:graphicFrameChg chg="mod modGraphic">
          <ac:chgData name="Pradeepa P" userId="ba3c13e9-ce31-4e98-8655-9daa7e0bceff" providerId="ADAL" clId="{9D895232-7622-4A1A-8279-B2D45C2011A6}" dt="2025-09-02T08:56:45.533" v="186"/>
          <ac:graphicFrameMkLst>
            <pc:docMk/>
            <pc:sldMk cId="89369791" sldId="850"/>
            <ac:graphicFrameMk id="8" creationId="{BA18BCA9-2A38-4FE1-3833-AB209A43F757}"/>
          </ac:graphicFrameMkLst>
        </pc:graphicFrameChg>
      </pc:sldChg>
      <pc:sldChg chg="modSp mod">
        <pc:chgData name="Pradeepa P" userId="ba3c13e9-ce31-4e98-8655-9daa7e0bceff" providerId="ADAL" clId="{9D895232-7622-4A1A-8279-B2D45C2011A6}" dt="2025-09-02T08:57:04.419" v="189"/>
        <pc:sldMkLst>
          <pc:docMk/>
          <pc:sldMk cId="3508469268" sldId="851"/>
        </pc:sldMkLst>
        <pc:graphicFrameChg chg="mod modGraphic">
          <ac:chgData name="Pradeepa P" userId="ba3c13e9-ce31-4e98-8655-9daa7e0bceff" providerId="ADAL" clId="{9D895232-7622-4A1A-8279-B2D45C2011A6}" dt="2025-09-02T08:57:04.419" v="189"/>
          <ac:graphicFrameMkLst>
            <pc:docMk/>
            <pc:sldMk cId="3508469268" sldId="851"/>
            <ac:graphicFrameMk id="7" creationId="{A84F2E99-B990-93DE-613E-581060B657A3}"/>
          </ac:graphicFrameMkLst>
        </pc:graphicFrameChg>
      </pc:sldChg>
      <pc:sldChg chg="modSp mod">
        <pc:chgData name="Pradeepa P" userId="ba3c13e9-ce31-4e98-8655-9daa7e0bceff" providerId="ADAL" clId="{9D895232-7622-4A1A-8279-B2D45C2011A6}" dt="2025-09-02T08:53:20.712" v="166"/>
        <pc:sldMkLst>
          <pc:docMk/>
          <pc:sldMk cId="1480718813" sldId="857"/>
        </pc:sldMkLst>
        <pc:graphicFrameChg chg="mod modGraphic">
          <ac:chgData name="Pradeepa P" userId="ba3c13e9-ce31-4e98-8655-9daa7e0bceff" providerId="ADAL" clId="{9D895232-7622-4A1A-8279-B2D45C2011A6}" dt="2025-09-02T08:51:52.327" v="163"/>
          <ac:graphicFrameMkLst>
            <pc:docMk/>
            <pc:sldMk cId="1480718813" sldId="857"/>
            <ac:graphicFrameMk id="6" creationId="{00D2DC5A-F90A-DD54-6488-144C61211587}"/>
          </ac:graphicFrameMkLst>
        </pc:graphicFrameChg>
        <pc:graphicFrameChg chg="mod modGraphic">
          <ac:chgData name="Pradeepa P" userId="ba3c13e9-ce31-4e98-8655-9daa7e0bceff" providerId="ADAL" clId="{9D895232-7622-4A1A-8279-B2D45C2011A6}" dt="2025-09-02T08:53:20.712" v="166"/>
          <ac:graphicFrameMkLst>
            <pc:docMk/>
            <pc:sldMk cId="1480718813" sldId="857"/>
            <ac:graphicFrameMk id="9" creationId="{8BC40410-4E60-7D3A-C0C7-8A10ED4F85BA}"/>
          </ac:graphicFrameMkLst>
        </pc:graphicFrameChg>
      </pc:sldChg>
      <pc:sldChg chg="modSp mod">
        <pc:chgData name="Pradeepa P" userId="ba3c13e9-ce31-4e98-8655-9daa7e0bceff" providerId="ADAL" clId="{9D895232-7622-4A1A-8279-B2D45C2011A6}" dt="2025-09-02T08:52:58.303" v="165"/>
        <pc:sldMkLst>
          <pc:docMk/>
          <pc:sldMk cId="2764229570" sldId="858"/>
        </pc:sldMkLst>
        <pc:graphicFrameChg chg="mod modGraphic">
          <ac:chgData name="Pradeepa P" userId="ba3c13e9-ce31-4e98-8655-9daa7e0bceff" providerId="ADAL" clId="{9D895232-7622-4A1A-8279-B2D45C2011A6}" dt="2025-09-02T08:52:58.303" v="165"/>
          <ac:graphicFrameMkLst>
            <pc:docMk/>
            <pc:sldMk cId="2764229570" sldId="858"/>
            <ac:graphicFrameMk id="6" creationId="{5F9A7E1F-035A-1D86-C9FC-A6C7285E6BC7}"/>
          </ac:graphicFrameMkLst>
        </pc:graphicFrameChg>
        <pc:graphicFrameChg chg="mod modGraphic">
          <ac:chgData name="Pradeepa P" userId="ba3c13e9-ce31-4e98-8655-9daa7e0bceff" providerId="ADAL" clId="{9D895232-7622-4A1A-8279-B2D45C2011A6}" dt="2025-09-02T08:52:01.009" v="164"/>
          <ac:graphicFrameMkLst>
            <pc:docMk/>
            <pc:sldMk cId="2764229570" sldId="858"/>
            <ac:graphicFrameMk id="9" creationId="{799B5A2C-5CD5-0473-5EB9-2B7C7EEC26EF}"/>
          </ac:graphicFrameMkLst>
        </pc:graphicFrameChg>
      </pc:sldChg>
      <pc:sldChg chg="modSp mod">
        <pc:chgData name="Pradeepa P" userId="ba3c13e9-ce31-4e98-8655-9daa7e0bceff" providerId="ADAL" clId="{9D895232-7622-4A1A-8279-B2D45C2011A6}" dt="2025-09-02T10:08:51.281" v="295" actId="20577"/>
        <pc:sldMkLst>
          <pc:docMk/>
          <pc:sldMk cId="781467695" sldId="860"/>
        </pc:sldMkLst>
        <pc:spChg chg="mod">
          <ac:chgData name="Pradeepa P" userId="ba3c13e9-ce31-4e98-8655-9daa7e0bceff" providerId="ADAL" clId="{9D895232-7622-4A1A-8279-B2D45C2011A6}" dt="2025-09-02T10:08:51.281" v="295" actId="20577"/>
          <ac:spMkLst>
            <pc:docMk/>
            <pc:sldMk cId="781467695" sldId="860"/>
            <ac:spMk id="2" creationId="{3ABA4DF6-AABD-6EC7-78FB-8810504A81A0}"/>
          </ac:spMkLst>
        </pc:spChg>
      </pc:sldChg>
      <pc:sldChg chg="addSp delSp modSp mod">
        <pc:chgData name="Pradeepa P" userId="ba3c13e9-ce31-4e98-8655-9daa7e0bceff" providerId="ADAL" clId="{9D895232-7622-4A1A-8279-B2D45C2011A6}" dt="2025-09-02T10:11:50.814" v="316" actId="20577"/>
        <pc:sldMkLst>
          <pc:docMk/>
          <pc:sldMk cId="333556346" sldId="861"/>
        </pc:sldMkLst>
        <pc:spChg chg="mod">
          <ac:chgData name="Pradeepa P" userId="ba3c13e9-ce31-4e98-8655-9daa7e0bceff" providerId="ADAL" clId="{9D895232-7622-4A1A-8279-B2D45C2011A6}" dt="2025-09-02T10:11:50.814" v="316" actId="20577"/>
          <ac:spMkLst>
            <pc:docMk/>
            <pc:sldMk cId="333556346" sldId="861"/>
            <ac:spMk id="2" creationId="{0371D9A1-C3D7-0BFA-ABEA-4C7DFB7DCA70}"/>
          </ac:spMkLst>
        </pc:spChg>
        <pc:picChg chg="add mod">
          <ac:chgData name="Pradeepa P" userId="ba3c13e9-ce31-4e98-8655-9daa7e0bceff" providerId="ADAL" clId="{9D895232-7622-4A1A-8279-B2D45C2011A6}" dt="2025-09-02T08:38:54.385" v="153" actId="1076"/>
          <ac:picMkLst>
            <pc:docMk/>
            <pc:sldMk cId="333556346" sldId="861"/>
            <ac:picMk id="4" creationId="{5F9A41B3-210F-C417-639D-CAE22BCDA0A1}"/>
          </ac:picMkLst>
        </pc:picChg>
        <pc:picChg chg="del">
          <ac:chgData name="Pradeepa P" userId="ba3c13e9-ce31-4e98-8655-9daa7e0bceff" providerId="ADAL" clId="{9D895232-7622-4A1A-8279-B2D45C2011A6}" dt="2025-09-02T08:34:35.539" v="142" actId="478"/>
          <ac:picMkLst>
            <pc:docMk/>
            <pc:sldMk cId="333556346" sldId="861"/>
            <ac:picMk id="7" creationId="{59A0A1D0-11D0-25A9-FB64-699B1ED66161}"/>
          </ac:picMkLst>
        </pc:picChg>
      </pc:sldChg>
      <pc:sldChg chg="addSp delSp modSp mod setBg">
        <pc:chgData name="Pradeepa P" userId="ba3c13e9-ce31-4e98-8655-9daa7e0bceff" providerId="ADAL" clId="{9D895232-7622-4A1A-8279-B2D45C2011A6}" dt="2025-09-02T11:18:21.195" v="329" actId="1076"/>
        <pc:sldMkLst>
          <pc:docMk/>
          <pc:sldMk cId="685097185" sldId="864"/>
        </pc:sldMkLst>
        <pc:spChg chg="mod">
          <ac:chgData name="Pradeepa P" userId="ba3c13e9-ce31-4e98-8655-9daa7e0bceff" providerId="ADAL" clId="{9D895232-7622-4A1A-8279-B2D45C2011A6}" dt="2025-09-02T11:18:15.452" v="327" actId="26606"/>
          <ac:spMkLst>
            <pc:docMk/>
            <pc:sldMk cId="685097185" sldId="864"/>
            <ac:spMk id="2" creationId="{1926E40A-5487-6F19-3E42-8F0CA86DE43D}"/>
          </ac:spMkLst>
        </pc:spChg>
        <pc:spChg chg="mod">
          <ac:chgData name="Pradeepa P" userId="ba3c13e9-ce31-4e98-8655-9daa7e0bceff" providerId="ADAL" clId="{9D895232-7622-4A1A-8279-B2D45C2011A6}" dt="2025-09-02T11:18:15.452" v="327" actId="26606"/>
          <ac:spMkLst>
            <pc:docMk/>
            <pc:sldMk cId="685097185" sldId="864"/>
            <ac:spMk id="5" creationId="{6587AAC0-B82E-418D-1640-ACE3318D2805}"/>
          </ac:spMkLst>
        </pc:spChg>
        <pc:picChg chg="add mod">
          <ac:chgData name="Pradeepa P" userId="ba3c13e9-ce31-4e98-8655-9daa7e0bceff" providerId="ADAL" clId="{9D895232-7622-4A1A-8279-B2D45C2011A6}" dt="2025-09-02T11:18:21.195" v="329" actId="1076"/>
          <ac:picMkLst>
            <pc:docMk/>
            <pc:sldMk cId="685097185" sldId="864"/>
            <ac:picMk id="6" creationId="{2DB1ABD7-3648-6D9E-3741-6751EA451623}"/>
          </ac:picMkLst>
        </pc:picChg>
        <pc:cxnChg chg="add del">
          <ac:chgData name="Pradeepa P" userId="ba3c13e9-ce31-4e98-8655-9daa7e0bceff" providerId="ADAL" clId="{9D895232-7622-4A1A-8279-B2D45C2011A6}" dt="2025-09-02T11:18:15.452" v="327" actId="26606"/>
          <ac:cxnSpMkLst>
            <pc:docMk/>
            <pc:sldMk cId="685097185" sldId="864"/>
            <ac:cxnSpMk id="11" creationId="{7667AA61-5C27-F30F-D229-06CBE5709F33}"/>
          </ac:cxnSpMkLst>
        </pc:cxnChg>
      </pc:sldChg>
      <pc:sldChg chg="addSp modSp mod">
        <pc:chgData name="Pradeepa P" userId="ba3c13e9-ce31-4e98-8655-9daa7e0bceff" providerId="ADAL" clId="{9D895232-7622-4A1A-8279-B2D45C2011A6}" dt="2025-09-03T05:55:00.493" v="332" actId="1076"/>
        <pc:sldMkLst>
          <pc:docMk/>
          <pc:sldMk cId="3007465165" sldId="865"/>
        </pc:sldMkLst>
        <pc:picChg chg="add mod">
          <ac:chgData name="Pradeepa P" userId="ba3c13e9-ce31-4e98-8655-9daa7e0bceff" providerId="ADAL" clId="{9D895232-7622-4A1A-8279-B2D45C2011A6}" dt="2025-09-03T05:55:00.493" v="332" actId="1076"/>
          <ac:picMkLst>
            <pc:docMk/>
            <pc:sldMk cId="3007465165" sldId="865"/>
            <ac:picMk id="4" creationId="{43E4BE7C-A406-C618-C5F7-3F97C228D559}"/>
          </ac:picMkLst>
        </pc:picChg>
      </pc:sldChg>
      <pc:sldChg chg="addSp modSp mod">
        <pc:chgData name="Pradeepa P" userId="ba3c13e9-ce31-4e98-8655-9daa7e0bceff" providerId="ADAL" clId="{9D895232-7622-4A1A-8279-B2D45C2011A6}" dt="2025-09-03T05:55:19.235" v="335" actId="1076"/>
        <pc:sldMkLst>
          <pc:docMk/>
          <pc:sldMk cId="3580292408" sldId="866"/>
        </pc:sldMkLst>
        <pc:picChg chg="add mod">
          <ac:chgData name="Pradeepa P" userId="ba3c13e9-ce31-4e98-8655-9daa7e0bceff" providerId="ADAL" clId="{9D895232-7622-4A1A-8279-B2D45C2011A6}" dt="2025-09-03T05:55:19.235" v="335" actId="1076"/>
          <ac:picMkLst>
            <pc:docMk/>
            <pc:sldMk cId="3580292408" sldId="866"/>
            <ac:picMk id="4" creationId="{DF95CBDB-F706-9C41-30D2-8572031AEF3C}"/>
          </ac:picMkLst>
        </pc:picChg>
      </pc:sldChg>
    </pc:docChg>
  </pc:docChgLst>
  <pc:docChgLst>
    <pc:chgData name="Guest User" userId="S::urn:spo:tenantanon#2fe6762b-2c15-4a41-9779-d487e594fbaf::" providerId="AD" clId="Web-{C567A3CA-2977-9192-4288-CBC63DAE8078}"/>
    <pc:docChg chg="addSld modSld">
      <pc:chgData name="Guest User" userId="S::urn:spo:tenantanon#2fe6762b-2c15-4a41-9779-d487e594fbaf::" providerId="AD" clId="Web-{C567A3CA-2977-9192-4288-CBC63DAE8078}" dt="2025-09-02T05:37:55.821" v="33"/>
      <pc:docMkLst>
        <pc:docMk/>
      </pc:docMkLst>
      <pc:sldChg chg="delSp modSp add replId">
        <pc:chgData name="Guest User" userId="S::urn:spo:tenantanon#2fe6762b-2c15-4a41-9779-d487e594fbaf::" providerId="AD" clId="Web-{C567A3CA-2977-9192-4288-CBC63DAE8078}" dt="2025-09-02T05:37:55.821" v="33"/>
        <pc:sldMkLst>
          <pc:docMk/>
          <pc:sldMk cId="685097185" sldId="864"/>
        </pc:sldMkLst>
        <pc:spChg chg="mod">
          <ac:chgData name="Guest User" userId="S::urn:spo:tenantanon#2fe6762b-2c15-4a41-9779-d487e594fbaf::" providerId="AD" clId="Web-{C567A3CA-2977-9192-4288-CBC63DAE8078}" dt="2025-09-02T05:37:53.977" v="32" actId="20577"/>
          <ac:spMkLst>
            <pc:docMk/>
            <pc:sldMk cId="685097185" sldId="864"/>
            <ac:spMk id="2" creationId="{1926E40A-5487-6F19-3E42-8F0CA86DE43D}"/>
          </ac:spMkLst>
        </pc:spChg>
        <pc:graphicFrameChg chg="del">
          <ac:chgData name="Guest User" userId="S::urn:spo:tenantanon#2fe6762b-2c15-4a41-9779-d487e594fbaf::" providerId="AD" clId="Web-{C567A3CA-2977-9192-4288-CBC63DAE8078}" dt="2025-09-02T05:37:55.821" v="33"/>
          <ac:graphicFrameMkLst>
            <pc:docMk/>
            <pc:sldMk cId="685097185" sldId="864"/>
            <ac:graphicFrameMk id="6" creationId="{4A9D8AB7-DDBE-DA8C-62A5-4C88040370B8}"/>
          </ac:graphicFrameMkLst>
        </pc:graphicFrameChg>
      </pc:sldChg>
    </pc:docChg>
  </pc:docChgLst>
  <pc:docChgLst>
    <pc:chgData name="Bhuvanesh" userId="4650cd39-8dbb-4c0f-8fda-594efc81948c" providerId="ADAL" clId="{0C844F21-9F56-4E99-A009-8CE6DFD21E70}"/>
    <pc:docChg chg="modSld">
      <pc:chgData name="Bhuvanesh" userId="4650cd39-8dbb-4c0f-8fda-594efc81948c" providerId="ADAL" clId="{0C844F21-9F56-4E99-A009-8CE6DFD21E70}" dt="2025-08-14T07:50:48.507" v="0" actId="1076"/>
      <pc:docMkLst>
        <pc:docMk/>
      </pc:docMkLst>
      <pc:sldChg chg="modSp">
        <pc:chgData name="Bhuvanesh" userId="4650cd39-8dbb-4c0f-8fda-594efc81948c" providerId="ADAL" clId="{0C844F21-9F56-4E99-A009-8CE6DFD21E70}" dt="2025-08-14T07:50:48.507" v="0" actId="1076"/>
        <pc:sldMkLst>
          <pc:docMk/>
          <pc:sldMk cId="3931229060" sldId="843"/>
        </pc:sldMkLst>
        <pc:spChg chg="mod">
          <ac:chgData name="Bhuvanesh" userId="4650cd39-8dbb-4c0f-8fda-594efc81948c" providerId="ADAL" clId="{0C844F21-9F56-4E99-A009-8CE6DFD21E70}" dt="2025-08-14T07:50:48.507" v="0" actId="1076"/>
          <ac:spMkLst>
            <pc:docMk/>
            <pc:sldMk cId="3931229060" sldId="843"/>
            <ac:spMk id="9" creationId="{23953B78-E47A-CE83-150D-1D545E9956A2}"/>
          </ac:spMkLst>
        </pc:spChg>
      </pc:sldChg>
    </pc:docChg>
  </pc:docChgLst>
  <pc:docChgLst>
    <pc:chgData name="Pradeepa P" userId="S::pparameshvaran@tonikbank.com::ba3c13e9-ce31-4e98-8655-9daa7e0bceff" providerId="AD" clId="Web-{A9038EB2-7165-71EB-CA4A-6FA542E59CDA}"/>
    <pc:docChg chg="modSld">
      <pc:chgData name="Pradeepa P" userId="S::pparameshvaran@tonikbank.com::ba3c13e9-ce31-4e98-8655-9daa7e0bceff" providerId="AD" clId="Web-{A9038EB2-7165-71EB-CA4A-6FA542E59CDA}" dt="2025-08-14T08:27:20.830" v="522"/>
      <pc:docMkLst>
        <pc:docMk/>
      </pc:docMkLst>
      <pc:sldChg chg="modSp">
        <pc:chgData name="Pradeepa P" userId="S::pparameshvaran@tonikbank.com::ba3c13e9-ce31-4e98-8655-9daa7e0bceff" providerId="AD" clId="Web-{A9038EB2-7165-71EB-CA4A-6FA542E59CDA}" dt="2025-08-14T08:27:20.830" v="522"/>
        <pc:sldMkLst>
          <pc:docMk/>
          <pc:sldMk cId="2725626930" sldId="748"/>
        </pc:sldMkLst>
        <pc:graphicFrameChg chg="mod modGraphic">
          <ac:chgData name="Pradeepa P" userId="S::pparameshvaran@tonikbank.com::ba3c13e9-ce31-4e98-8655-9daa7e0bceff" providerId="AD" clId="Web-{A9038EB2-7165-71EB-CA4A-6FA542E59CDA}" dt="2025-08-14T08:27:20.830" v="522"/>
          <ac:graphicFrameMkLst>
            <pc:docMk/>
            <pc:sldMk cId="2725626930" sldId="748"/>
            <ac:graphicFrameMk id="6" creationId="{D4ACA652-B639-011A-8CBC-1B84ADF505C4}"/>
          </ac:graphicFrameMkLst>
        </pc:graphicFrameChg>
      </pc:sldChg>
      <pc:sldChg chg="addSp delSp modSp">
        <pc:chgData name="Pradeepa P" userId="S::pparameshvaran@tonikbank.com::ba3c13e9-ce31-4e98-8655-9daa7e0bceff" providerId="AD" clId="Web-{A9038EB2-7165-71EB-CA4A-6FA542E59CDA}" dt="2025-08-14T08:20:51.037" v="485" actId="14100"/>
        <pc:sldMkLst>
          <pc:docMk/>
          <pc:sldMk cId="2397559080" sldId="805"/>
        </pc:sldMkLst>
        <pc:spChg chg="add del mod">
          <ac:chgData name="Pradeepa P" userId="S::pparameshvaran@tonikbank.com::ba3c13e9-ce31-4e98-8655-9daa7e0bceff" providerId="AD" clId="Web-{A9038EB2-7165-71EB-CA4A-6FA542E59CDA}" dt="2025-08-14T08:20:51.037" v="485" actId="14100"/>
          <ac:spMkLst>
            <pc:docMk/>
            <pc:sldMk cId="2397559080" sldId="805"/>
            <ac:spMk id="11" creationId="{5AF33668-21E8-1E67-9E75-3EE05C90F782}"/>
          </ac:spMkLst>
        </pc:spChg>
      </pc:sldChg>
      <pc:sldChg chg="modSp">
        <pc:chgData name="Pradeepa P" userId="S::pparameshvaran@tonikbank.com::ba3c13e9-ce31-4e98-8655-9daa7e0bceff" providerId="AD" clId="Web-{A9038EB2-7165-71EB-CA4A-6FA542E59CDA}" dt="2025-08-14T08:00:41.265" v="33" actId="20577"/>
        <pc:sldMkLst>
          <pc:docMk/>
          <pc:sldMk cId="2545827172" sldId="837"/>
        </pc:sldMkLst>
        <pc:spChg chg="mod">
          <ac:chgData name="Pradeepa P" userId="S::pparameshvaran@tonikbank.com::ba3c13e9-ce31-4e98-8655-9daa7e0bceff" providerId="AD" clId="Web-{A9038EB2-7165-71EB-CA4A-6FA542E59CDA}" dt="2025-08-14T08:00:41.265" v="33" actId="20577"/>
          <ac:spMkLst>
            <pc:docMk/>
            <pc:sldMk cId="2545827172" sldId="837"/>
            <ac:spMk id="11" creationId="{283954E5-2AFF-0108-28DA-25C3C198E932}"/>
          </ac:spMkLst>
        </pc:spChg>
      </pc:sldChg>
      <pc:sldChg chg="modSp">
        <pc:chgData name="Pradeepa P" userId="S::pparameshvaran@tonikbank.com::ba3c13e9-ce31-4e98-8655-9daa7e0bceff" providerId="AD" clId="Web-{A9038EB2-7165-71EB-CA4A-6FA542E59CDA}" dt="2025-08-14T08:00:26.374" v="31" actId="20577"/>
        <pc:sldMkLst>
          <pc:docMk/>
          <pc:sldMk cId="929636541" sldId="846"/>
        </pc:sldMkLst>
        <pc:spChg chg="mod">
          <ac:chgData name="Pradeepa P" userId="S::pparameshvaran@tonikbank.com::ba3c13e9-ce31-4e98-8655-9daa7e0bceff" providerId="AD" clId="Web-{A9038EB2-7165-71EB-CA4A-6FA542E59CDA}" dt="2025-08-14T08:00:26.374" v="31" actId="20577"/>
          <ac:spMkLst>
            <pc:docMk/>
            <pc:sldMk cId="929636541" sldId="846"/>
            <ac:spMk id="11" creationId="{6E26D0AB-6141-28F7-9CFA-74738140DC8B}"/>
          </ac:spMkLst>
        </pc:spChg>
      </pc:sldChg>
      <pc:sldChg chg="modSp">
        <pc:chgData name="Pradeepa P" userId="S::pparameshvaran@tonikbank.com::ba3c13e9-ce31-4e98-8655-9daa7e0bceff" providerId="AD" clId="Web-{A9038EB2-7165-71EB-CA4A-6FA542E59CDA}" dt="2025-08-14T07:58:56.106" v="13" actId="20577"/>
        <pc:sldMkLst>
          <pc:docMk/>
          <pc:sldMk cId="1243924693" sldId="847"/>
        </pc:sldMkLst>
        <pc:spChg chg="mod">
          <ac:chgData name="Pradeepa P" userId="S::pparameshvaran@tonikbank.com::ba3c13e9-ce31-4e98-8655-9daa7e0bceff" providerId="AD" clId="Web-{A9038EB2-7165-71EB-CA4A-6FA542E59CDA}" dt="2025-08-14T07:58:56.106" v="13" actId="20577"/>
          <ac:spMkLst>
            <pc:docMk/>
            <pc:sldMk cId="1243924693" sldId="847"/>
            <ac:spMk id="11" creationId="{E105FB26-06CA-5831-F25E-609C43274207}"/>
          </ac:spMkLst>
        </pc:spChg>
      </pc:sldChg>
      <pc:sldChg chg="modSp">
        <pc:chgData name="Pradeepa P" userId="S::pparameshvaran@tonikbank.com::ba3c13e9-ce31-4e98-8655-9daa7e0bceff" providerId="AD" clId="Web-{A9038EB2-7165-71EB-CA4A-6FA542E59CDA}" dt="2025-08-14T08:25:54.906" v="501"/>
        <pc:sldMkLst>
          <pc:docMk/>
          <pc:sldMk cId="2094383109" sldId="863"/>
        </pc:sldMkLst>
        <pc:spChg chg="mod">
          <ac:chgData name="Pradeepa P" userId="S::pparameshvaran@tonikbank.com::ba3c13e9-ce31-4e98-8655-9daa7e0bceff" providerId="AD" clId="Web-{A9038EB2-7165-71EB-CA4A-6FA542E59CDA}" dt="2025-08-14T08:25:01.263" v="486" actId="1076"/>
          <ac:spMkLst>
            <pc:docMk/>
            <pc:sldMk cId="2094383109" sldId="863"/>
            <ac:spMk id="3" creationId="{D83548AD-C382-A865-E8CE-2496549C303D}"/>
          </ac:spMkLst>
        </pc:spChg>
        <pc:graphicFrameChg chg="mod modGraphic">
          <ac:chgData name="Pradeepa P" userId="S::pparameshvaran@tonikbank.com::ba3c13e9-ce31-4e98-8655-9daa7e0bceff" providerId="AD" clId="Web-{A9038EB2-7165-71EB-CA4A-6FA542E59CDA}" dt="2025-08-14T08:25:54.906" v="501"/>
          <ac:graphicFrameMkLst>
            <pc:docMk/>
            <pc:sldMk cId="2094383109" sldId="863"/>
            <ac:graphicFrameMk id="4" creationId="{3820A25E-1844-398E-F19E-609556C5AF17}"/>
          </ac:graphicFrameMkLst>
        </pc:graphicFrameChg>
      </pc:sldChg>
    </pc:docChg>
  </pc:docChgLst>
  <pc:docChgLst>
    <pc:chgData name="Guest User" userId="S::urn:spo:tenantanon#2fe6762b-2c15-4a41-9779-d487e594fbaf::" providerId="AD" clId="Web-{BA0583E6-CB27-CEDA-37E0-302CBF33BD5F}"/>
    <pc:docChg chg="addSld delSld modSld">
      <pc:chgData name="Guest User" userId="S::urn:spo:tenantanon#2fe6762b-2c15-4a41-9779-d487e594fbaf::" providerId="AD" clId="Web-{BA0583E6-CB27-CEDA-37E0-302CBF33BD5F}" dt="2025-09-03T04:45:32.750" v="22"/>
      <pc:docMkLst>
        <pc:docMk/>
      </pc:docMkLst>
      <pc:sldChg chg="modSp">
        <pc:chgData name="Guest User" userId="S::urn:spo:tenantanon#2fe6762b-2c15-4a41-9779-d487e594fbaf::" providerId="AD" clId="Web-{BA0583E6-CB27-CEDA-37E0-302CBF33BD5F}" dt="2025-09-03T04:36:21.023" v="20" actId="20577"/>
        <pc:sldMkLst>
          <pc:docMk/>
          <pc:sldMk cId="685097185" sldId="864"/>
        </pc:sldMkLst>
        <pc:spChg chg="mod">
          <ac:chgData name="Guest User" userId="S::urn:spo:tenantanon#2fe6762b-2c15-4a41-9779-d487e594fbaf::" providerId="AD" clId="Web-{BA0583E6-CB27-CEDA-37E0-302CBF33BD5F}" dt="2025-09-03T04:36:21.023" v="20" actId="20577"/>
          <ac:spMkLst>
            <pc:docMk/>
            <pc:sldMk cId="685097185" sldId="864"/>
            <ac:spMk id="2" creationId="{1926E40A-5487-6F19-3E42-8F0CA86DE43D}"/>
          </ac:spMkLst>
        </pc:spChg>
      </pc:sldChg>
      <pc:sldChg chg="delSp modSp add replId">
        <pc:chgData name="Guest User" userId="S::urn:spo:tenantanon#2fe6762b-2c15-4a41-9779-d487e594fbaf::" providerId="AD" clId="Web-{BA0583E6-CB27-CEDA-37E0-302CBF33BD5F}" dt="2025-09-03T04:36:15.772" v="19" actId="20577"/>
        <pc:sldMkLst>
          <pc:docMk/>
          <pc:sldMk cId="3007465165" sldId="865"/>
        </pc:sldMkLst>
        <pc:spChg chg="mod">
          <ac:chgData name="Guest User" userId="S::urn:spo:tenantanon#2fe6762b-2c15-4a41-9779-d487e594fbaf::" providerId="AD" clId="Web-{BA0583E6-CB27-CEDA-37E0-302CBF33BD5F}" dt="2025-09-03T04:36:15.772" v="19" actId="20577"/>
          <ac:spMkLst>
            <pc:docMk/>
            <pc:sldMk cId="3007465165" sldId="865"/>
            <ac:spMk id="2" creationId="{2765B014-60E9-48B1-18EA-67B637E35A0A}"/>
          </ac:spMkLst>
        </pc:spChg>
        <pc:picChg chg="del">
          <ac:chgData name="Guest User" userId="S::urn:spo:tenantanon#2fe6762b-2c15-4a41-9779-d487e594fbaf::" providerId="AD" clId="Web-{BA0583E6-CB27-CEDA-37E0-302CBF33BD5F}" dt="2025-09-03T04:35:57.568" v="8"/>
          <ac:picMkLst>
            <pc:docMk/>
            <pc:sldMk cId="3007465165" sldId="865"/>
            <ac:picMk id="6" creationId="{D0FB380C-6B9D-2CFB-51FC-6EF93BD4AD0C}"/>
          </ac:picMkLst>
        </pc:picChg>
      </pc:sldChg>
      <pc:sldChg chg="modSp add replId">
        <pc:chgData name="Guest User" userId="S::urn:spo:tenantanon#2fe6762b-2c15-4a41-9779-d487e594fbaf::" providerId="AD" clId="Web-{BA0583E6-CB27-CEDA-37E0-302CBF33BD5F}" dt="2025-09-03T04:36:11.272" v="18" actId="20577"/>
        <pc:sldMkLst>
          <pc:docMk/>
          <pc:sldMk cId="3580292408" sldId="866"/>
        </pc:sldMkLst>
        <pc:spChg chg="mod">
          <ac:chgData name="Guest User" userId="S::urn:spo:tenantanon#2fe6762b-2c15-4a41-9779-d487e594fbaf::" providerId="AD" clId="Web-{BA0583E6-CB27-CEDA-37E0-302CBF33BD5F}" dt="2025-09-03T04:36:11.272" v="18" actId="20577"/>
          <ac:spMkLst>
            <pc:docMk/>
            <pc:sldMk cId="3580292408" sldId="866"/>
            <ac:spMk id="2" creationId="{0BD06DE4-BE34-B7D1-9B25-30DCAA40C19E}"/>
          </ac:spMkLst>
        </pc:spChg>
      </pc:sldChg>
      <pc:sldChg chg="new del">
        <pc:chgData name="Guest User" userId="S::urn:spo:tenantanon#2fe6762b-2c15-4a41-9779-d487e594fbaf::" providerId="AD" clId="Web-{BA0583E6-CB27-CEDA-37E0-302CBF33BD5F}" dt="2025-09-03T04:45:32.750" v="22"/>
        <pc:sldMkLst>
          <pc:docMk/>
          <pc:sldMk cId="3744058425" sldId="867"/>
        </pc:sldMkLst>
      </pc:sldChg>
    </pc:docChg>
  </pc:docChgLst>
  <pc:docChgLst>
    <pc:chgData name="Pradeepa P" userId="S::pparameshvaran@tonikbank.com::ba3c13e9-ce31-4e98-8655-9daa7e0bceff" providerId="AD" clId="Web-{54A6DE15-B2A2-232D-B582-7EB3AD66181B}"/>
    <pc:docChg chg="modSld">
      <pc:chgData name="Pradeepa P" userId="S::pparameshvaran@tonikbank.com::ba3c13e9-ce31-4e98-8655-9daa7e0bceff" providerId="AD" clId="Web-{54A6DE15-B2A2-232D-B582-7EB3AD66181B}" dt="2025-09-03T06:50:02.235" v="374" actId="1076"/>
      <pc:docMkLst>
        <pc:docMk/>
      </pc:docMkLst>
      <pc:sldChg chg="modSp">
        <pc:chgData name="Pradeepa P" userId="S::pparameshvaran@tonikbank.com::ba3c13e9-ce31-4e98-8655-9daa7e0bceff" providerId="AD" clId="Web-{54A6DE15-B2A2-232D-B582-7EB3AD66181B}" dt="2025-09-02T09:35:43.715" v="41" actId="20577"/>
        <pc:sldMkLst>
          <pc:docMk/>
          <pc:sldMk cId="1086823227" sldId="770"/>
        </pc:sldMkLst>
        <pc:spChg chg="mod">
          <ac:chgData name="Pradeepa P" userId="S::pparameshvaran@tonikbank.com::ba3c13e9-ce31-4e98-8655-9daa7e0bceff" providerId="AD" clId="Web-{54A6DE15-B2A2-232D-B582-7EB3AD66181B}" dt="2025-09-02T09:35:43.715" v="41" actId="20577"/>
          <ac:spMkLst>
            <pc:docMk/>
            <pc:sldMk cId="1086823227" sldId="770"/>
            <ac:spMk id="4" creationId="{AC2084F6-7F95-DBD2-3156-BC6B5A9FAC1B}"/>
          </ac:spMkLst>
        </pc:spChg>
      </pc:sldChg>
      <pc:sldChg chg="modSp">
        <pc:chgData name="Pradeepa P" userId="S::pparameshvaran@tonikbank.com::ba3c13e9-ce31-4e98-8655-9daa7e0bceff" providerId="AD" clId="Web-{54A6DE15-B2A2-232D-B582-7EB3AD66181B}" dt="2025-09-02T09:34:38.119" v="34" actId="1076"/>
        <pc:sldMkLst>
          <pc:docMk/>
          <pc:sldMk cId="3200711631" sldId="779"/>
        </pc:sldMkLst>
        <pc:spChg chg="mod">
          <ac:chgData name="Pradeepa P" userId="S::pparameshvaran@tonikbank.com::ba3c13e9-ce31-4e98-8655-9daa7e0bceff" providerId="AD" clId="Web-{54A6DE15-B2A2-232D-B582-7EB3AD66181B}" dt="2025-09-02T09:34:38.119" v="34" actId="1076"/>
          <ac:spMkLst>
            <pc:docMk/>
            <pc:sldMk cId="3200711631" sldId="779"/>
            <ac:spMk id="2" creationId="{29D8C8C4-0076-D7DD-56A9-60BD10751B7E}"/>
          </ac:spMkLst>
        </pc:spChg>
      </pc:sldChg>
      <pc:sldChg chg="modSp">
        <pc:chgData name="Pradeepa P" userId="S::pparameshvaran@tonikbank.com::ba3c13e9-ce31-4e98-8655-9daa7e0bceff" providerId="AD" clId="Web-{54A6DE15-B2A2-232D-B582-7EB3AD66181B}" dt="2025-09-02T09:53:29.283" v="366"/>
        <pc:sldMkLst>
          <pc:docMk/>
          <pc:sldMk cId="4256609253" sldId="781"/>
        </pc:sldMkLst>
        <pc:graphicFrameChg chg="mod modGraphic">
          <ac:chgData name="Pradeepa P" userId="S::pparameshvaran@tonikbank.com::ba3c13e9-ce31-4e98-8655-9daa7e0bceff" providerId="AD" clId="Web-{54A6DE15-B2A2-232D-B582-7EB3AD66181B}" dt="2025-09-02T09:53:29.283" v="366"/>
          <ac:graphicFrameMkLst>
            <pc:docMk/>
            <pc:sldMk cId="4256609253" sldId="781"/>
            <ac:graphicFrameMk id="8" creationId="{A4C2CE6F-9351-FF97-5359-4FB540BCFB18}"/>
          </ac:graphicFrameMkLst>
        </pc:graphicFrameChg>
      </pc:sldChg>
      <pc:sldChg chg="modSp">
        <pc:chgData name="Pradeepa P" userId="S::pparameshvaran@tonikbank.com::ba3c13e9-ce31-4e98-8655-9daa7e0bceff" providerId="AD" clId="Web-{54A6DE15-B2A2-232D-B582-7EB3AD66181B}" dt="2025-09-02T09:44:00.076" v="127" actId="20577"/>
        <pc:sldMkLst>
          <pc:docMk/>
          <pc:sldMk cId="2829220771" sldId="807"/>
        </pc:sldMkLst>
        <pc:spChg chg="mod">
          <ac:chgData name="Pradeepa P" userId="S::pparameshvaran@tonikbank.com::ba3c13e9-ce31-4e98-8655-9daa7e0bceff" providerId="AD" clId="Web-{54A6DE15-B2A2-232D-B582-7EB3AD66181B}" dt="2025-09-02T09:44:00.076" v="127" actId="20577"/>
          <ac:spMkLst>
            <pc:docMk/>
            <pc:sldMk cId="2829220771" sldId="807"/>
            <ac:spMk id="2" creationId="{195D38BF-B64F-D82B-F01B-C5B71ACBAA71}"/>
          </ac:spMkLst>
        </pc:spChg>
      </pc:sldChg>
      <pc:sldChg chg="modSp">
        <pc:chgData name="Pradeepa P" userId="S::pparameshvaran@tonikbank.com::ba3c13e9-ce31-4e98-8655-9daa7e0bceff" providerId="AD" clId="Web-{54A6DE15-B2A2-232D-B582-7EB3AD66181B}" dt="2025-09-02T09:39:08.816" v="82" actId="20577"/>
        <pc:sldMkLst>
          <pc:docMk/>
          <pc:sldMk cId="1062626043" sldId="811"/>
        </pc:sldMkLst>
        <pc:spChg chg="mod">
          <ac:chgData name="Pradeepa P" userId="S::pparameshvaran@tonikbank.com::ba3c13e9-ce31-4e98-8655-9daa7e0bceff" providerId="AD" clId="Web-{54A6DE15-B2A2-232D-B582-7EB3AD66181B}" dt="2025-09-02T09:39:08.816" v="82" actId="20577"/>
          <ac:spMkLst>
            <pc:docMk/>
            <pc:sldMk cId="1062626043" sldId="811"/>
            <ac:spMk id="2" creationId="{F00E9AAC-F169-0E2B-490C-D1364D48CB56}"/>
          </ac:spMkLst>
        </pc:spChg>
      </pc:sldChg>
      <pc:sldChg chg="modSp">
        <pc:chgData name="Pradeepa P" userId="S::pparameshvaran@tonikbank.com::ba3c13e9-ce31-4e98-8655-9daa7e0bceff" providerId="AD" clId="Web-{54A6DE15-B2A2-232D-B582-7EB3AD66181B}" dt="2025-09-02T09:36:47.811" v="53" actId="20577"/>
        <pc:sldMkLst>
          <pc:docMk/>
          <pc:sldMk cId="4239775744" sldId="815"/>
        </pc:sldMkLst>
        <pc:spChg chg="mod">
          <ac:chgData name="Pradeepa P" userId="S::pparameshvaran@tonikbank.com::ba3c13e9-ce31-4e98-8655-9daa7e0bceff" providerId="AD" clId="Web-{54A6DE15-B2A2-232D-B582-7EB3AD66181B}" dt="2025-09-02T09:36:47.811" v="53" actId="20577"/>
          <ac:spMkLst>
            <pc:docMk/>
            <pc:sldMk cId="4239775744" sldId="815"/>
            <ac:spMk id="2" creationId="{0215985A-40D9-F5BE-F5D7-BD3DC7CD26C9}"/>
          </ac:spMkLst>
        </pc:spChg>
      </pc:sldChg>
      <pc:sldChg chg="modSp">
        <pc:chgData name="Pradeepa P" userId="S::pparameshvaran@tonikbank.com::ba3c13e9-ce31-4e98-8655-9daa7e0bceff" providerId="AD" clId="Web-{54A6DE15-B2A2-232D-B582-7EB3AD66181B}" dt="2025-09-02T09:43:11.918" v="118" actId="20577"/>
        <pc:sldMkLst>
          <pc:docMk/>
          <pc:sldMk cId="1034454471" sldId="819"/>
        </pc:sldMkLst>
        <pc:spChg chg="mod">
          <ac:chgData name="Pradeepa P" userId="S::pparameshvaran@tonikbank.com::ba3c13e9-ce31-4e98-8655-9daa7e0bceff" providerId="AD" clId="Web-{54A6DE15-B2A2-232D-B582-7EB3AD66181B}" dt="2025-09-02T09:43:11.918" v="118" actId="20577"/>
          <ac:spMkLst>
            <pc:docMk/>
            <pc:sldMk cId="1034454471" sldId="819"/>
            <ac:spMk id="2" creationId="{FE4BA287-7BC0-6158-41C9-E3A9825DD4C0}"/>
          </ac:spMkLst>
        </pc:spChg>
      </pc:sldChg>
      <pc:sldChg chg="modSp">
        <pc:chgData name="Pradeepa P" userId="S::pparameshvaran@tonikbank.com::ba3c13e9-ce31-4e98-8655-9daa7e0bceff" providerId="AD" clId="Web-{54A6DE15-B2A2-232D-B582-7EB3AD66181B}" dt="2025-09-02T09:37:46.798" v="67" actId="20577"/>
        <pc:sldMkLst>
          <pc:docMk/>
          <pc:sldMk cId="3290775149" sldId="823"/>
        </pc:sldMkLst>
        <pc:spChg chg="mod">
          <ac:chgData name="Pradeepa P" userId="S::pparameshvaran@tonikbank.com::ba3c13e9-ce31-4e98-8655-9daa7e0bceff" providerId="AD" clId="Web-{54A6DE15-B2A2-232D-B582-7EB3AD66181B}" dt="2025-09-02T09:37:46.798" v="67" actId="20577"/>
          <ac:spMkLst>
            <pc:docMk/>
            <pc:sldMk cId="3290775149" sldId="823"/>
            <ac:spMk id="2" creationId="{68C35385-D997-50F3-718B-C00DB9288983}"/>
          </ac:spMkLst>
        </pc:spChg>
      </pc:sldChg>
      <pc:sldChg chg="modSp">
        <pc:chgData name="Pradeepa P" userId="S::pparameshvaran@tonikbank.com::ba3c13e9-ce31-4e98-8655-9daa7e0bceff" providerId="AD" clId="Web-{54A6DE15-B2A2-232D-B582-7EB3AD66181B}" dt="2025-09-02T09:40:01.068" v="94" actId="20577"/>
        <pc:sldMkLst>
          <pc:docMk/>
          <pc:sldMk cId="3805894592" sldId="835"/>
        </pc:sldMkLst>
        <pc:spChg chg="mod">
          <ac:chgData name="Pradeepa P" userId="S::pparameshvaran@tonikbank.com::ba3c13e9-ce31-4e98-8655-9daa7e0bceff" providerId="AD" clId="Web-{54A6DE15-B2A2-232D-B582-7EB3AD66181B}" dt="2025-09-02T09:40:01.068" v="94" actId="20577"/>
          <ac:spMkLst>
            <pc:docMk/>
            <pc:sldMk cId="3805894592" sldId="835"/>
            <ac:spMk id="2" creationId="{CB734785-AFB7-57DD-A506-9D3B21637656}"/>
          </ac:spMkLst>
        </pc:spChg>
      </pc:sldChg>
      <pc:sldChg chg="modSp">
        <pc:chgData name="Pradeepa P" userId="S::pparameshvaran@tonikbank.com::ba3c13e9-ce31-4e98-8655-9daa7e0bceff" providerId="AD" clId="Web-{54A6DE15-B2A2-232D-B582-7EB3AD66181B}" dt="2025-09-02T09:45:59.111" v="146" actId="20577"/>
        <pc:sldMkLst>
          <pc:docMk/>
          <pc:sldMk cId="1619220317" sldId="839"/>
        </pc:sldMkLst>
        <pc:spChg chg="mod">
          <ac:chgData name="Pradeepa P" userId="S::pparameshvaran@tonikbank.com::ba3c13e9-ce31-4e98-8655-9daa7e0bceff" providerId="AD" clId="Web-{54A6DE15-B2A2-232D-B582-7EB3AD66181B}" dt="2025-09-02T09:45:59.111" v="146" actId="20577"/>
          <ac:spMkLst>
            <pc:docMk/>
            <pc:sldMk cId="1619220317" sldId="839"/>
            <ac:spMk id="2" creationId="{AE75E045-DBAB-FFEE-1159-6050DBD4A0F0}"/>
          </ac:spMkLst>
        </pc:spChg>
      </pc:sldChg>
      <pc:sldChg chg="modSp">
        <pc:chgData name="Pradeepa P" userId="S::pparameshvaran@tonikbank.com::ba3c13e9-ce31-4e98-8655-9daa7e0bceff" providerId="AD" clId="Web-{54A6DE15-B2A2-232D-B582-7EB3AD66181B}" dt="2025-09-02T09:53:10.860" v="293" actId="20577"/>
        <pc:sldMkLst>
          <pc:docMk/>
          <pc:sldMk cId="3931229060" sldId="843"/>
        </pc:sldMkLst>
        <pc:spChg chg="mod">
          <ac:chgData name="Pradeepa P" userId="S::pparameshvaran@tonikbank.com::ba3c13e9-ce31-4e98-8655-9daa7e0bceff" providerId="AD" clId="Web-{54A6DE15-B2A2-232D-B582-7EB3AD66181B}" dt="2025-09-02T09:52:52.250" v="291" actId="20577"/>
          <ac:spMkLst>
            <pc:docMk/>
            <pc:sldMk cId="3931229060" sldId="843"/>
            <ac:spMk id="5" creationId="{1E921807-C30D-94B6-472D-0BD999955617}"/>
          </ac:spMkLst>
        </pc:spChg>
        <pc:spChg chg="mod">
          <ac:chgData name="Pradeepa P" userId="S::pparameshvaran@tonikbank.com::ba3c13e9-ce31-4e98-8655-9daa7e0bceff" providerId="AD" clId="Web-{54A6DE15-B2A2-232D-B582-7EB3AD66181B}" dt="2025-09-02T09:53:10.860" v="293" actId="20577"/>
          <ac:spMkLst>
            <pc:docMk/>
            <pc:sldMk cId="3931229060" sldId="843"/>
            <ac:spMk id="6" creationId="{A1A80FAF-E152-13F0-FF7C-57F9C749E98A}"/>
          </ac:spMkLst>
        </pc:spChg>
        <pc:graphicFrameChg chg="modGraphic">
          <ac:chgData name="Pradeepa P" userId="S::pparameshvaran@tonikbank.com::ba3c13e9-ce31-4e98-8655-9daa7e0bceff" providerId="AD" clId="Web-{54A6DE15-B2A2-232D-B582-7EB3AD66181B}" dt="2025-09-02T07:18:11.485" v="0"/>
          <ac:graphicFrameMkLst>
            <pc:docMk/>
            <pc:sldMk cId="3931229060" sldId="843"/>
            <ac:graphicFrameMk id="12" creationId="{B5BD762F-E4D9-8042-F510-33C73080CE57}"/>
          </ac:graphicFrameMkLst>
        </pc:graphicFrameChg>
      </pc:sldChg>
      <pc:sldChg chg="modSp">
        <pc:chgData name="Pradeepa P" userId="S::pparameshvaran@tonikbank.com::ba3c13e9-ce31-4e98-8655-9daa7e0bceff" providerId="AD" clId="Web-{54A6DE15-B2A2-232D-B582-7EB3AD66181B}" dt="2025-09-02T09:50:38.168" v="188" actId="20577"/>
        <pc:sldMkLst>
          <pc:docMk/>
          <pc:sldMk cId="1632618879" sldId="844"/>
        </pc:sldMkLst>
        <pc:spChg chg="mod">
          <ac:chgData name="Pradeepa P" userId="S::pparameshvaran@tonikbank.com::ba3c13e9-ce31-4e98-8655-9daa7e0bceff" providerId="AD" clId="Web-{54A6DE15-B2A2-232D-B582-7EB3AD66181B}" dt="2025-09-02T09:50:15.808" v="185" actId="20577"/>
          <ac:spMkLst>
            <pc:docMk/>
            <pc:sldMk cId="1632618879" sldId="844"/>
            <ac:spMk id="7" creationId="{3D1A2FD8-1415-95E0-00F2-30290B4FB6E4}"/>
          </ac:spMkLst>
        </pc:spChg>
        <pc:spChg chg="mod">
          <ac:chgData name="Pradeepa P" userId="S::pparameshvaran@tonikbank.com::ba3c13e9-ce31-4e98-8655-9daa7e0bceff" providerId="AD" clId="Web-{54A6DE15-B2A2-232D-B582-7EB3AD66181B}" dt="2025-09-02T09:50:38.168" v="188" actId="20577"/>
          <ac:spMkLst>
            <pc:docMk/>
            <pc:sldMk cId="1632618879" sldId="844"/>
            <ac:spMk id="8" creationId="{D1CDFC26-31F9-8FB1-26BD-C359E27E4741}"/>
          </ac:spMkLst>
        </pc:spChg>
      </pc:sldChg>
      <pc:sldChg chg="modSp">
        <pc:chgData name="Pradeepa P" userId="S::pparameshvaran@tonikbank.com::ba3c13e9-ce31-4e98-8655-9daa7e0bceff" providerId="AD" clId="Web-{54A6DE15-B2A2-232D-B582-7EB3AD66181B}" dt="2025-09-02T09:52:21.952" v="289" actId="20577"/>
        <pc:sldMkLst>
          <pc:docMk/>
          <pc:sldMk cId="170609302" sldId="845"/>
        </pc:sldMkLst>
        <pc:spChg chg="mod">
          <ac:chgData name="Pradeepa P" userId="S::pparameshvaran@tonikbank.com::ba3c13e9-ce31-4e98-8655-9daa7e0bceff" providerId="AD" clId="Web-{54A6DE15-B2A2-232D-B582-7EB3AD66181B}" dt="2025-09-02T09:51:57.420" v="287" actId="20577"/>
          <ac:spMkLst>
            <pc:docMk/>
            <pc:sldMk cId="170609302" sldId="845"/>
            <ac:spMk id="7" creationId="{83293B26-6D68-1000-EEB5-1B1B23FC31DB}"/>
          </ac:spMkLst>
        </pc:spChg>
        <pc:spChg chg="mod">
          <ac:chgData name="Pradeepa P" userId="S::pparameshvaran@tonikbank.com::ba3c13e9-ce31-4e98-8655-9daa7e0bceff" providerId="AD" clId="Web-{54A6DE15-B2A2-232D-B582-7EB3AD66181B}" dt="2025-09-02T09:52:21.952" v="289" actId="20577"/>
          <ac:spMkLst>
            <pc:docMk/>
            <pc:sldMk cId="170609302" sldId="845"/>
            <ac:spMk id="8" creationId="{73F76C67-2A4A-F235-680C-1A0CE358A8F1}"/>
          </ac:spMkLst>
        </pc:spChg>
        <pc:graphicFrameChg chg="mod modGraphic">
          <ac:chgData name="Pradeepa P" userId="S::pparameshvaran@tonikbank.com::ba3c13e9-ce31-4e98-8655-9daa7e0bceff" providerId="AD" clId="Web-{54A6DE15-B2A2-232D-B582-7EB3AD66181B}" dt="2025-09-02T09:50:59.387" v="285"/>
          <ac:graphicFrameMkLst>
            <pc:docMk/>
            <pc:sldMk cId="170609302" sldId="845"/>
            <ac:graphicFrameMk id="3" creationId="{80E1414D-76A0-EE64-AFE4-3556CFC39301}"/>
          </ac:graphicFrameMkLst>
        </pc:graphicFrameChg>
      </pc:sldChg>
      <pc:sldChg chg="modSp">
        <pc:chgData name="Pradeepa P" userId="S::pparameshvaran@tonikbank.com::ba3c13e9-ce31-4e98-8655-9daa7e0bceff" providerId="AD" clId="Web-{54A6DE15-B2A2-232D-B582-7EB3AD66181B}" dt="2025-09-02T09:40:57.070" v="102" actId="20577"/>
        <pc:sldMkLst>
          <pc:docMk/>
          <pc:sldMk cId="89369791" sldId="850"/>
        </pc:sldMkLst>
        <pc:spChg chg="mod">
          <ac:chgData name="Pradeepa P" userId="S::pparameshvaran@tonikbank.com::ba3c13e9-ce31-4e98-8655-9daa7e0bceff" providerId="AD" clId="Web-{54A6DE15-B2A2-232D-B582-7EB3AD66181B}" dt="2025-09-02T09:40:57.070" v="102" actId="20577"/>
          <ac:spMkLst>
            <pc:docMk/>
            <pc:sldMk cId="89369791" sldId="850"/>
            <ac:spMk id="2" creationId="{2DEFFDB0-7FFE-F8F6-3904-4036519FFDC6}"/>
          </ac:spMkLst>
        </pc:spChg>
      </pc:sldChg>
      <pc:sldChg chg="modSp">
        <pc:chgData name="Pradeepa P" userId="S::pparameshvaran@tonikbank.com::ba3c13e9-ce31-4e98-8655-9daa7e0bceff" providerId="AD" clId="Web-{54A6DE15-B2A2-232D-B582-7EB3AD66181B}" dt="2025-09-02T09:44:47.937" v="136" actId="20577"/>
        <pc:sldMkLst>
          <pc:docMk/>
          <pc:sldMk cId="3508469268" sldId="851"/>
        </pc:sldMkLst>
        <pc:spChg chg="mod">
          <ac:chgData name="Pradeepa P" userId="S::pparameshvaran@tonikbank.com::ba3c13e9-ce31-4e98-8655-9daa7e0bceff" providerId="AD" clId="Web-{54A6DE15-B2A2-232D-B582-7EB3AD66181B}" dt="2025-09-02T09:44:47.937" v="136" actId="20577"/>
          <ac:spMkLst>
            <pc:docMk/>
            <pc:sldMk cId="3508469268" sldId="851"/>
            <ac:spMk id="2" creationId="{020691CE-13EC-21FD-76CB-C129DCBFD1DD}"/>
          </ac:spMkLst>
        </pc:spChg>
      </pc:sldChg>
      <pc:sldChg chg="modSp">
        <pc:chgData name="Pradeepa P" userId="S::pparameshvaran@tonikbank.com::ba3c13e9-ce31-4e98-8655-9daa7e0bceff" providerId="AD" clId="Web-{54A6DE15-B2A2-232D-B582-7EB3AD66181B}" dt="2025-09-02T09:49:22.524" v="181" actId="20577"/>
        <pc:sldMkLst>
          <pc:docMk/>
          <pc:sldMk cId="1480718813" sldId="857"/>
        </pc:sldMkLst>
        <pc:spChg chg="mod">
          <ac:chgData name="Pradeepa P" userId="S::pparameshvaran@tonikbank.com::ba3c13e9-ce31-4e98-8655-9daa7e0bceff" providerId="AD" clId="Web-{54A6DE15-B2A2-232D-B582-7EB3AD66181B}" dt="2025-09-02T09:48:39.445" v="172" actId="20577"/>
          <ac:spMkLst>
            <pc:docMk/>
            <pc:sldMk cId="1480718813" sldId="857"/>
            <ac:spMk id="11" creationId="{EFA2188F-C378-D5B2-56CC-BF5FFCBC6D77}"/>
          </ac:spMkLst>
        </pc:spChg>
        <pc:spChg chg="mod">
          <ac:chgData name="Pradeepa P" userId="S::pparameshvaran@tonikbank.com::ba3c13e9-ce31-4e98-8655-9daa7e0bceff" providerId="AD" clId="Web-{54A6DE15-B2A2-232D-B582-7EB3AD66181B}" dt="2025-09-02T09:49:22.524" v="181" actId="20577"/>
          <ac:spMkLst>
            <pc:docMk/>
            <pc:sldMk cId="1480718813" sldId="857"/>
            <ac:spMk id="12" creationId="{38E3F383-8DDB-E13A-59D6-D6D75970BF56}"/>
          </ac:spMkLst>
        </pc:spChg>
      </pc:sldChg>
      <pc:sldChg chg="modSp">
        <pc:chgData name="Pradeepa P" userId="S::pparameshvaran@tonikbank.com::ba3c13e9-ce31-4e98-8655-9daa7e0bceff" providerId="AD" clId="Web-{54A6DE15-B2A2-232D-B582-7EB3AD66181B}" dt="2025-09-02T09:47:42.943" v="163" actId="20577"/>
        <pc:sldMkLst>
          <pc:docMk/>
          <pc:sldMk cId="2764229570" sldId="858"/>
        </pc:sldMkLst>
        <pc:spChg chg="mod">
          <ac:chgData name="Pradeepa P" userId="S::pparameshvaran@tonikbank.com::ba3c13e9-ce31-4e98-8655-9daa7e0bceff" providerId="AD" clId="Web-{54A6DE15-B2A2-232D-B582-7EB3AD66181B}" dt="2025-09-02T09:47:42.943" v="163" actId="20577"/>
          <ac:spMkLst>
            <pc:docMk/>
            <pc:sldMk cId="2764229570" sldId="858"/>
            <ac:spMk id="13" creationId="{90D49FF5-9B3B-FAE2-75E1-18BC8304DBED}"/>
          </ac:spMkLst>
        </pc:spChg>
        <pc:graphicFrameChg chg="mod modGraphic">
          <ac:chgData name="Pradeepa P" userId="S::pparameshvaran@tonikbank.com::ba3c13e9-ce31-4e98-8655-9daa7e0bceff" providerId="AD" clId="Web-{54A6DE15-B2A2-232D-B582-7EB3AD66181B}" dt="2025-09-02T09:47:05.676" v="148"/>
          <ac:graphicFrameMkLst>
            <pc:docMk/>
            <pc:sldMk cId="2764229570" sldId="858"/>
            <ac:graphicFrameMk id="6" creationId="{5F9A7E1F-035A-1D86-C9FC-A6C7285E6BC7}"/>
          </ac:graphicFrameMkLst>
        </pc:graphicFrameChg>
      </pc:sldChg>
      <pc:sldChg chg="addSp delSp modSp">
        <pc:chgData name="Pradeepa P" userId="S::pparameshvaran@tonikbank.com::ba3c13e9-ce31-4e98-8655-9daa7e0bceff" providerId="AD" clId="Web-{54A6DE15-B2A2-232D-B582-7EB3AD66181B}" dt="2025-09-03T06:50:02.235" v="374" actId="1076"/>
        <pc:sldMkLst>
          <pc:docMk/>
          <pc:sldMk cId="685097185" sldId="864"/>
        </pc:sldMkLst>
        <pc:picChg chg="add mod">
          <ac:chgData name="Pradeepa P" userId="S::pparameshvaran@tonikbank.com::ba3c13e9-ce31-4e98-8655-9daa7e0bceff" providerId="AD" clId="Web-{54A6DE15-B2A2-232D-B582-7EB3AD66181B}" dt="2025-09-03T06:50:02.235" v="374" actId="1076"/>
          <ac:picMkLst>
            <pc:docMk/>
            <pc:sldMk cId="685097185" sldId="864"/>
            <ac:picMk id="3" creationId="{9C7B9D82-61CB-FD51-2C6C-881C9F898E40}"/>
          </ac:picMkLst>
        </pc:picChg>
        <pc:picChg chg="del">
          <ac:chgData name="Pradeepa P" userId="S::pparameshvaran@tonikbank.com::ba3c13e9-ce31-4e98-8655-9daa7e0bceff" providerId="AD" clId="Web-{54A6DE15-B2A2-232D-B582-7EB3AD66181B}" dt="2025-09-03T06:49:57.891" v="371"/>
          <ac:picMkLst>
            <pc:docMk/>
            <pc:sldMk cId="685097185" sldId="864"/>
            <ac:picMk id="6" creationId="{2DB1ABD7-3648-6D9E-3741-6751EA451623}"/>
          </ac:picMkLst>
        </pc:picChg>
      </pc:sldChg>
      <pc:sldChg chg="addSp delSp modSp">
        <pc:chgData name="Pradeepa P" userId="S::pparameshvaran@tonikbank.com::ba3c13e9-ce31-4e98-8655-9daa7e0bceff" providerId="AD" clId="Web-{54A6DE15-B2A2-232D-B582-7EB3AD66181B}" dt="2025-09-03T06:49:52.719" v="370"/>
        <pc:sldMkLst>
          <pc:docMk/>
          <pc:sldMk cId="3007465165" sldId="865"/>
        </pc:sldMkLst>
        <pc:picChg chg="add del mod">
          <ac:chgData name="Pradeepa P" userId="S::pparameshvaran@tonikbank.com::ba3c13e9-ce31-4e98-8655-9daa7e0bceff" providerId="AD" clId="Web-{54A6DE15-B2A2-232D-B582-7EB3AD66181B}" dt="2025-09-03T06:49:49.672" v="369"/>
          <ac:picMkLst>
            <pc:docMk/>
            <pc:sldMk cId="3007465165" sldId="865"/>
            <ac:picMk id="3" creationId="{456AC926-C2F6-8C14-D0DD-8A87FF795291}"/>
          </ac:picMkLst>
        </pc:picChg>
        <pc:picChg chg="add del">
          <ac:chgData name="Pradeepa P" userId="S::pparameshvaran@tonikbank.com::ba3c13e9-ce31-4e98-8655-9daa7e0bceff" providerId="AD" clId="Web-{54A6DE15-B2A2-232D-B582-7EB3AD66181B}" dt="2025-09-03T06:49:52.719" v="370"/>
          <ac:picMkLst>
            <pc:docMk/>
            <pc:sldMk cId="3007465165" sldId="865"/>
            <ac:picMk id="4" creationId="{43E4BE7C-A406-C618-C5F7-3F97C228D559}"/>
          </ac:picMkLst>
        </pc:picChg>
      </pc:sldChg>
    </pc:docChg>
  </pc:docChgLst>
  <pc:docChgLst>
    <pc:chgData name="Pradeepa P" userId="S::pparameshvaran@tonikbank.com::ba3c13e9-ce31-4e98-8655-9daa7e0bceff" providerId="AD" clId="Web-{8491436A-1EB8-943F-8233-99E7366909C4}"/>
    <pc:docChg chg="modSld">
      <pc:chgData name="Pradeepa P" userId="S::pparameshvaran@tonikbank.com::ba3c13e9-ce31-4e98-8655-9daa7e0bceff" providerId="AD" clId="Web-{8491436A-1EB8-943F-8233-99E7366909C4}" dt="2025-09-05T05:14:39.572" v="18"/>
      <pc:docMkLst>
        <pc:docMk/>
      </pc:docMkLst>
      <pc:sldChg chg="modSp">
        <pc:chgData name="Pradeepa P" userId="S::pparameshvaran@tonikbank.com::ba3c13e9-ce31-4e98-8655-9daa7e0bceff" providerId="AD" clId="Web-{8491436A-1EB8-943F-8233-99E7366909C4}" dt="2025-09-05T05:14:39.572" v="18"/>
        <pc:sldMkLst>
          <pc:docMk/>
          <pc:sldMk cId="2942096670" sldId="696"/>
        </pc:sldMkLst>
        <pc:graphicFrameChg chg="modGraphic">
          <ac:chgData name="Pradeepa P" userId="S::pparameshvaran@tonikbank.com::ba3c13e9-ce31-4e98-8655-9daa7e0bceff" providerId="AD" clId="Web-{8491436A-1EB8-943F-8233-99E7366909C4}" dt="2025-09-05T05:14:39.572" v="18"/>
          <ac:graphicFrameMkLst>
            <pc:docMk/>
            <pc:sldMk cId="2942096670" sldId="696"/>
            <ac:graphicFrameMk id="2" creationId="{B03F5F92-3C99-99EE-2DD3-374D9A4405A3}"/>
          </ac:graphicFrameMkLst>
        </pc:graphicFrameChg>
      </pc:sldChg>
      <pc:sldChg chg="modSp">
        <pc:chgData name="Pradeepa P" userId="S::pparameshvaran@tonikbank.com::ba3c13e9-ce31-4e98-8655-9daa7e0bceff" providerId="AD" clId="Web-{8491436A-1EB8-943F-8233-99E7366909C4}" dt="2025-09-05T05:12:15.909" v="1" actId="20577"/>
        <pc:sldMkLst>
          <pc:docMk/>
          <pc:sldMk cId="4190484856" sldId="848"/>
        </pc:sldMkLst>
        <pc:spChg chg="mod">
          <ac:chgData name="Pradeepa P" userId="S::pparameshvaran@tonikbank.com::ba3c13e9-ce31-4e98-8655-9daa7e0bceff" providerId="AD" clId="Web-{8491436A-1EB8-943F-8233-99E7366909C4}" dt="2025-09-05T05:12:15.909" v="1" actId="20577"/>
          <ac:spMkLst>
            <pc:docMk/>
            <pc:sldMk cId="4190484856" sldId="848"/>
            <ac:spMk id="7" creationId="{AA636AEB-3959-9431-381D-D3EA8D6200D4}"/>
          </ac:spMkLst>
        </pc:spChg>
      </pc:sldChg>
      <pc:sldChg chg="modSp">
        <pc:chgData name="Pradeepa P" userId="S::pparameshvaran@tonikbank.com::ba3c13e9-ce31-4e98-8655-9daa7e0bceff" providerId="AD" clId="Web-{8491436A-1EB8-943F-8233-99E7366909C4}" dt="2025-09-05T05:12:55.989" v="3" actId="20577"/>
        <pc:sldMkLst>
          <pc:docMk/>
          <pc:sldMk cId="89369791" sldId="850"/>
        </pc:sldMkLst>
        <pc:spChg chg="mod">
          <ac:chgData name="Pradeepa P" userId="S::pparameshvaran@tonikbank.com::ba3c13e9-ce31-4e98-8655-9daa7e0bceff" providerId="AD" clId="Web-{8491436A-1EB8-943F-8233-99E7366909C4}" dt="2025-09-05T05:12:55.989" v="3" actId="20577"/>
          <ac:spMkLst>
            <pc:docMk/>
            <pc:sldMk cId="89369791" sldId="850"/>
            <ac:spMk id="9" creationId="{CA51252D-37AD-5EFE-04FF-AE97660E864A}"/>
          </ac:spMkLst>
        </pc:spChg>
      </pc:sldChg>
      <pc:sldChg chg="modSp">
        <pc:chgData name="Pradeepa P" userId="S::pparameshvaran@tonikbank.com::ba3c13e9-ce31-4e98-8655-9daa7e0bceff" providerId="AD" clId="Web-{8491436A-1EB8-943F-8233-99E7366909C4}" dt="2025-09-05T05:13:08.334" v="8" actId="20577"/>
        <pc:sldMkLst>
          <pc:docMk/>
          <pc:sldMk cId="781467695" sldId="860"/>
        </pc:sldMkLst>
        <pc:spChg chg="mod">
          <ac:chgData name="Pradeepa P" userId="S::pparameshvaran@tonikbank.com::ba3c13e9-ce31-4e98-8655-9daa7e0bceff" providerId="AD" clId="Web-{8491436A-1EB8-943F-8233-99E7366909C4}" dt="2025-09-05T05:13:08.334" v="8" actId="20577"/>
          <ac:spMkLst>
            <pc:docMk/>
            <pc:sldMk cId="781467695" sldId="860"/>
            <ac:spMk id="5" creationId="{B25ED877-E9EA-B6CB-BF9B-650A05802112}"/>
          </ac:spMkLst>
        </pc:spChg>
      </pc:sldChg>
      <pc:sldChg chg="modSp">
        <pc:chgData name="Pradeepa P" userId="S::pparameshvaran@tonikbank.com::ba3c13e9-ce31-4e98-8655-9daa7e0bceff" providerId="AD" clId="Web-{8491436A-1EB8-943F-8233-99E7366909C4}" dt="2025-09-05T05:13:00.646" v="5" actId="20577"/>
        <pc:sldMkLst>
          <pc:docMk/>
          <pc:sldMk cId="3082751838" sldId="862"/>
        </pc:sldMkLst>
        <pc:spChg chg="mod">
          <ac:chgData name="Pradeepa P" userId="S::pparameshvaran@tonikbank.com::ba3c13e9-ce31-4e98-8655-9daa7e0bceff" providerId="AD" clId="Web-{8491436A-1EB8-943F-8233-99E7366909C4}" dt="2025-09-05T05:13:00.646" v="5" actId="20577"/>
          <ac:spMkLst>
            <pc:docMk/>
            <pc:sldMk cId="3082751838" sldId="862"/>
            <ac:spMk id="4" creationId="{A60E997B-4382-C27D-B81A-4909A3CFE1DD}"/>
          </ac:spMkLst>
        </pc:spChg>
      </pc:sldChg>
    </pc:docChg>
  </pc:docChgLst>
  <pc:docChgLst>
    <pc:chgData name="Bhuvanesh" userId="4650cd39-8dbb-4c0f-8fda-594efc81948c" providerId="ADAL" clId="{950EB4AD-A030-45A8-B7B0-B4F2F8B4B3B1}"/>
    <pc:docChg chg="custSel modSld">
      <pc:chgData name="Bhuvanesh" userId="4650cd39-8dbb-4c0f-8fda-594efc81948c" providerId="ADAL" clId="{950EB4AD-A030-45A8-B7B0-B4F2F8B4B3B1}" dt="2025-09-02T10:33:01.709" v="3" actId="21"/>
      <pc:docMkLst>
        <pc:docMk/>
      </pc:docMkLst>
      <pc:sldChg chg="addSp delSp modSp mod">
        <pc:chgData name="Bhuvanesh" userId="4650cd39-8dbb-4c0f-8fda-594efc81948c" providerId="ADAL" clId="{950EB4AD-A030-45A8-B7B0-B4F2F8B4B3B1}" dt="2025-09-02T10:33:01.709" v="3" actId="21"/>
        <pc:sldMkLst>
          <pc:docMk/>
          <pc:sldMk cId="685097185" sldId="864"/>
        </pc:sldMkLst>
        <pc:picChg chg="add del mod">
          <ac:chgData name="Bhuvanesh" userId="4650cd39-8dbb-4c0f-8fda-594efc81948c" providerId="ADAL" clId="{950EB4AD-A030-45A8-B7B0-B4F2F8B4B3B1}" dt="2025-09-02T10:33:01.709" v="3" actId="21"/>
          <ac:picMkLst>
            <pc:docMk/>
            <pc:sldMk cId="685097185" sldId="864"/>
            <ac:picMk id="4" creationId="{7B0615B2-0715-6F35-98FB-B43E4A36D344}"/>
          </ac:picMkLst>
        </pc:picChg>
      </pc:sldChg>
    </pc:docChg>
  </pc:docChgLst>
  <pc:docChgLst>
    <pc:chgData name="Pradeepa P" userId="S::pparameshvaran@tonikbank.com::ba3c13e9-ce31-4e98-8655-9daa7e0bceff" providerId="AD" clId="Web-{C9219B7C-1233-4BED-F95A-F3DD68C36A03}"/>
    <pc:docChg chg="modSld">
      <pc:chgData name="Pradeepa P" userId="S::pparameshvaran@tonikbank.com::ba3c13e9-ce31-4e98-8655-9daa7e0bceff" providerId="AD" clId="Web-{C9219B7C-1233-4BED-F95A-F3DD68C36A03}" dt="2025-09-03T09:53:12.798" v="8"/>
      <pc:docMkLst>
        <pc:docMk/>
      </pc:docMkLst>
      <pc:sldChg chg="addSp delSp modSp">
        <pc:chgData name="Pradeepa P" userId="S::pparameshvaran@tonikbank.com::ba3c13e9-ce31-4e98-8655-9daa7e0bceff" providerId="AD" clId="Web-{C9219B7C-1233-4BED-F95A-F3DD68C36A03}" dt="2025-09-03T09:53:12.798" v="8"/>
        <pc:sldMkLst>
          <pc:docMk/>
          <pc:sldMk cId="685097185" sldId="864"/>
        </pc:sldMkLst>
        <pc:picChg chg="del mod">
          <ac:chgData name="Pradeepa P" userId="S::pparameshvaran@tonikbank.com::ba3c13e9-ce31-4e98-8655-9daa7e0bceff" providerId="AD" clId="Web-{C9219B7C-1233-4BED-F95A-F3DD68C36A03}" dt="2025-09-03T09:53:12.798" v="8"/>
          <ac:picMkLst>
            <pc:docMk/>
            <pc:sldMk cId="685097185" sldId="864"/>
            <ac:picMk id="3" creationId="{9C7B9D82-61CB-FD51-2C6C-881C9F898E40}"/>
          </ac:picMkLst>
        </pc:picChg>
        <pc:picChg chg="add mod">
          <ac:chgData name="Pradeepa P" userId="S::pparameshvaran@tonikbank.com::ba3c13e9-ce31-4e98-8655-9daa7e0bceff" providerId="AD" clId="Web-{C9219B7C-1233-4BED-F95A-F3DD68C36A03}" dt="2025-09-03T09:51:20.716" v="1"/>
          <ac:picMkLst>
            <pc:docMk/>
            <pc:sldMk cId="685097185" sldId="864"/>
            <ac:picMk id="4" creationId="{184B8BCE-E3C5-4EED-6DAC-889AFE8C9F29}"/>
          </ac:picMkLst>
        </pc:picChg>
      </pc:sldChg>
      <pc:sldChg chg="addSp delSp modSp">
        <pc:chgData name="Pradeepa P" userId="S::pparameshvaran@tonikbank.com::ba3c13e9-ce31-4e98-8655-9daa7e0bceff" providerId="AD" clId="Web-{C9219B7C-1233-4BED-F95A-F3DD68C36A03}" dt="2025-09-03T09:52:55.406" v="5"/>
        <pc:sldMkLst>
          <pc:docMk/>
          <pc:sldMk cId="3007465165" sldId="865"/>
        </pc:sldMkLst>
        <pc:picChg chg="add mod">
          <ac:chgData name="Pradeepa P" userId="S::pparameshvaran@tonikbank.com::ba3c13e9-ce31-4e98-8655-9daa7e0bceff" providerId="AD" clId="Web-{C9219B7C-1233-4BED-F95A-F3DD68C36A03}" dt="2025-09-03T09:52:55.406" v="5"/>
          <ac:picMkLst>
            <pc:docMk/>
            <pc:sldMk cId="3007465165" sldId="865"/>
            <ac:picMk id="3" creationId="{BF2204B8-261C-06EA-151A-92EDB2109890}"/>
          </ac:picMkLst>
        </pc:picChg>
        <pc:picChg chg="del">
          <ac:chgData name="Pradeepa P" userId="S::pparameshvaran@tonikbank.com::ba3c13e9-ce31-4e98-8655-9daa7e0bceff" providerId="AD" clId="Web-{C9219B7C-1233-4BED-F95A-F3DD68C36A03}" dt="2025-09-03T09:52:54.297" v="4"/>
          <ac:picMkLst>
            <pc:docMk/>
            <pc:sldMk cId="3007465165" sldId="865"/>
            <ac:picMk id="4" creationId="{43E4BE7C-A406-C618-C5F7-3F97C228D559}"/>
          </ac:picMkLst>
        </pc:picChg>
      </pc:sldChg>
      <pc:sldChg chg="addSp delSp modSp">
        <pc:chgData name="Pradeepa P" userId="S::pparameshvaran@tonikbank.com::ba3c13e9-ce31-4e98-8655-9daa7e0bceff" providerId="AD" clId="Web-{C9219B7C-1233-4BED-F95A-F3DD68C36A03}" dt="2025-09-03T09:53:02.797" v="7" actId="1076"/>
        <pc:sldMkLst>
          <pc:docMk/>
          <pc:sldMk cId="3580292408" sldId="866"/>
        </pc:sldMkLst>
        <pc:picChg chg="add mod">
          <ac:chgData name="Pradeepa P" userId="S::pparameshvaran@tonikbank.com::ba3c13e9-ce31-4e98-8655-9daa7e0bceff" providerId="AD" clId="Web-{C9219B7C-1233-4BED-F95A-F3DD68C36A03}" dt="2025-09-03T09:53:02.797" v="7" actId="1076"/>
          <ac:picMkLst>
            <pc:docMk/>
            <pc:sldMk cId="3580292408" sldId="866"/>
            <ac:picMk id="3" creationId="{157A4039-08FA-BE1C-545D-9D64DEC572AD}"/>
          </ac:picMkLst>
        </pc:picChg>
        <pc:picChg chg="del mod">
          <ac:chgData name="Pradeepa P" userId="S::pparameshvaran@tonikbank.com::ba3c13e9-ce31-4e98-8655-9daa7e0bceff" providerId="AD" clId="Web-{C9219B7C-1233-4BED-F95A-F3DD68C36A03}" dt="2025-09-03T09:53:01.141" v="6"/>
          <ac:picMkLst>
            <pc:docMk/>
            <pc:sldMk cId="3580292408" sldId="866"/>
            <ac:picMk id="4" creationId="{DF95CBDB-F706-9C41-30D2-8572031AEF3C}"/>
          </ac:picMkLst>
        </pc:picChg>
      </pc:sldChg>
    </pc:docChg>
  </pc:docChgLst>
  <pc:docChgLst>
    <pc:chgData name="Guest User" userId="S::urn:spo:tenantanon#2fe6762b-2c15-4a41-9779-d487e594fbaf::" providerId="AD" clId="Web-{F8BF6D5A-D56D-E458-EA86-D8FE705F63B0}"/>
    <pc:docChg chg="modSld">
      <pc:chgData name="Guest User" userId="S::urn:spo:tenantanon#2fe6762b-2c15-4a41-9779-d487e594fbaf::" providerId="AD" clId="Web-{F8BF6D5A-D56D-E458-EA86-D8FE705F63B0}" dt="2025-09-05T05:07:25.481" v="20" actId="20577"/>
      <pc:docMkLst>
        <pc:docMk/>
      </pc:docMkLst>
      <pc:sldChg chg="modSp">
        <pc:chgData name="Guest User" userId="S::urn:spo:tenantanon#2fe6762b-2c15-4a41-9779-d487e594fbaf::" providerId="AD" clId="Web-{F8BF6D5A-D56D-E458-EA86-D8FE705F63B0}" dt="2025-09-05T05:06:24.559" v="3" actId="1076"/>
        <pc:sldMkLst>
          <pc:docMk/>
          <pc:sldMk cId="2942096670" sldId="696"/>
        </pc:sldMkLst>
        <pc:spChg chg="mod">
          <ac:chgData name="Guest User" userId="S::urn:spo:tenantanon#2fe6762b-2c15-4a41-9779-d487e594fbaf::" providerId="AD" clId="Web-{F8BF6D5A-D56D-E458-EA86-D8FE705F63B0}" dt="2025-09-05T05:06:15.684" v="0" actId="1076"/>
          <ac:spMkLst>
            <pc:docMk/>
            <pc:sldMk cId="2942096670" sldId="696"/>
            <ac:spMk id="3" creationId="{3EF55BC6-CD34-B597-F8F2-C2ABB9011218}"/>
          </ac:spMkLst>
        </pc:spChg>
        <pc:graphicFrameChg chg="mod modGraphic">
          <ac:chgData name="Guest User" userId="S::urn:spo:tenantanon#2fe6762b-2c15-4a41-9779-d487e594fbaf::" providerId="AD" clId="Web-{F8BF6D5A-D56D-E458-EA86-D8FE705F63B0}" dt="2025-09-05T05:06:24.559" v="3" actId="1076"/>
          <ac:graphicFrameMkLst>
            <pc:docMk/>
            <pc:sldMk cId="2942096670" sldId="696"/>
            <ac:graphicFrameMk id="2" creationId="{B03F5F92-3C99-99EE-2DD3-374D9A4405A3}"/>
          </ac:graphicFrameMkLst>
        </pc:graphicFrameChg>
      </pc:sldChg>
      <pc:sldChg chg="modSp">
        <pc:chgData name="Guest User" userId="S::urn:spo:tenantanon#2fe6762b-2c15-4a41-9779-d487e594fbaf::" providerId="AD" clId="Web-{F8BF6D5A-D56D-E458-EA86-D8FE705F63B0}" dt="2025-09-05T05:07:11.091" v="12" actId="20577"/>
        <pc:sldMkLst>
          <pc:docMk/>
          <pc:sldMk cId="685097185" sldId="864"/>
        </pc:sldMkLst>
        <pc:spChg chg="mod">
          <ac:chgData name="Guest User" userId="S::urn:spo:tenantanon#2fe6762b-2c15-4a41-9779-d487e594fbaf::" providerId="AD" clId="Web-{F8BF6D5A-D56D-E458-EA86-D8FE705F63B0}" dt="2025-09-05T05:07:11.091" v="12" actId="20577"/>
          <ac:spMkLst>
            <pc:docMk/>
            <pc:sldMk cId="685097185" sldId="864"/>
            <ac:spMk id="2" creationId="{1926E40A-5487-6F19-3E42-8F0CA86DE43D}"/>
          </ac:spMkLst>
        </pc:spChg>
      </pc:sldChg>
      <pc:sldChg chg="modSp">
        <pc:chgData name="Guest User" userId="S::urn:spo:tenantanon#2fe6762b-2c15-4a41-9779-d487e594fbaf::" providerId="AD" clId="Web-{F8BF6D5A-D56D-E458-EA86-D8FE705F63B0}" dt="2025-09-05T05:07:17.294" v="16" actId="20577"/>
        <pc:sldMkLst>
          <pc:docMk/>
          <pc:sldMk cId="3007465165" sldId="865"/>
        </pc:sldMkLst>
        <pc:spChg chg="mod">
          <ac:chgData name="Guest User" userId="S::urn:spo:tenantanon#2fe6762b-2c15-4a41-9779-d487e594fbaf::" providerId="AD" clId="Web-{F8BF6D5A-D56D-E458-EA86-D8FE705F63B0}" dt="2025-09-05T05:07:17.294" v="16" actId="20577"/>
          <ac:spMkLst>
            <pc:docMk/>
            <pc:sldMk cId="3007465165" sldId="865"/>
            <ac:spMk id="2" creationId="{2765B014-60E9-48B1-18EA-67B637E35A0A}"/>
          </ac:spMkLst>
        </pc:spChg>
      </pc:sldChg>
      <pc:sldChg chg="modSp">
        <pc:chgData name="Guest User" userId="S::urn:spo:tenantanon#2fe6762b-2c15-4a41-9779-d487e594fbaf::" providerId="AD" clId="Web-{F8BF6D5A-D56D-E458-EA86-D8FE705F63B0}" dt="2025-09-05T05:07:25.481" v="20" actId="20577"/>
        <pc:sldMkLst>
          <pc:docMk/>
          <pc:sldMk cId="3580292408" sldId="866"/>
        </pc:sldMkLst>
        <pc:spChg chg="mod">
          <ac:chgData name="Guest User" userId="S::urn:spo:tenantanon#2fe6762b-2c15-4a41-9779-d487e594fbaf::" providerId="AD" clId="Web-{F8BF6D5A-D56D-E458-EA86-D8FE705F63B0}" dt="2025-09-05T05:07:25.481" v="20" actId="20577"/>
          <ac:spMkLst>
            <pc:docMk/>
            <pc:sldMk cId="3580292408" sldId="866"/>
            <ac:spMk id="2" creationId="{0BD06DE4-BE34-B7D1-9B25-30DCAA40C19E}"/>
          </ac:spMkLst>
        </pc:spChg>
      </pc:sldChg>
    </pc:docChg>
  </pc:docChgLst>
</pc:chgInfo>
</file>

<file path=ppt/comments/modernComment_2B8_AF5CD51E.xml><?xml version="1.0" encoding="utf-8"?>
<p188:cmLst xmlns:a="http://schemas.openxmlformats.org/drawingml/2006/main" xmlns:r="http://schemas.openxmlformats.org/officeDocument/2006/relationships" xmlns:p188="http://schemas.microsoft.com/office/powerpoint/2018/8/main">
  <p188:cm id="{9C7CFF8B-93C8-4C11-8A75-E7B0FE4E34E3}" authorId="{CA7CEBD3-1B30-E62A-01CE-F2917BC9FE65}" created="2025-09-03T04:47:52.588" startDate="2025-09-03T04:47:52.588" dueDate="2025-09-03T04:47:52.588" assignedTo="{5D09E217-E9C2-D2FD-E17B-747835948D0B}" title="@Pradeepa P : Update this slide's numbers and chart using latest available data as of 31st Aug 2025">
    <pc:sldMkLst xmlns:pc="http://schemas.microsoft.com/office/powerpoint/2013/main/command">
      <pc:docMk/>
      <pc:sldMk cId="2942096670" sldId="696"/>
    </pc:sldMkLst>
    <p188:txBody>
      <a:bodyPr/>
      <a:lstStyle/>
      <a:p>
        <a:r>
          <a:rPr lang="en-GB"/>
          <a:t>[@Pradeepa P] : Update this slide's numbers and chart using latest available data as of 31st Aug 2025</a:t>
        </a:r>
      </a:p>
    </p188:txBody>
    <p188:extLst>
      <p:ext xmlns:p="http://schemas.openxmlformats.org/presentationml/2006/main" uri="{5BB2D875-25FF-4072-B9AC-8F64D62656EB}">
        <p228:taskDetails xmlns:p228="http://schemas.microsoft.com/office/powerpoint/2022/08/main">
          <p228:history>
            <p228:event time="2025-09-03T04:47:52.588" id="{66B66ED9-924A-4400-B994-5C4774FD7EAA}">
              <p228:atrbtn authorId="{CA7CEBD3-1B30-E62A-01CE-F2917BC9FE65}"/>
              <p228:anchr>
                <p228:comment id="{9C7CFF8B-93C8-4C11-8A75-E7B0FE4E34E3}"/>
              </p228:anchr>
              <p228:add/>
            </p228:event>
            <p228:event time="2025-09-03T04:47:52.588" id="{560509B4-6D4B-4B3A-9BA5-80F7FF196E64}">
              <p228:atrbtn authorId="{CA7CEBD3-1B30-E62A-01CE-F2917BC9FE65}"/>
              <p228:anchr>
                <p228:comment id="{9C7CFF8B-93C8-4C11-8A75-E7B0FE4E34E3}"/>
              </p228:anchr>
              <p228:asgn authorId="{5D09E217-E9C2-D2FD-E17B-747835948D0B}"/>
            </p228:event>
            <p228:event time="2025-09-03T04:47:52.588" id="{3D9218F4-4298-4BB5-A3AD-F5AD06CBCFEE}">
              <p228:atrbtn authorId="{CA7CEBD3-1B30-E62A-01CE-F2917BC9FE65}"/>
              <p228:anchr>
                <p228:comment id="{9C7CFF8B-93C8-4C11-8A75-E7B0FE4E34E3}"/>
              </p228:anchr>
              <p228:title val="@Pradeepa P : Update this slide's numbers and chart using latest available data as of 31st Aug 2025"/>
            </p228:event>
            <p228:event time="2025-09-03T04:47:52.588" id="{8DB48C6F-4EC5-437A-95F8-282A9AF376F6}">
              <p228:atrbtn authorId="{CA7CEBD3-1B30-E62A-01CE-F2917BC9FE65}"/>
              <p228:anchr>
                <p228:comment id="{9C7CFF8B-93C8-4C11-8A75-E7B0FE4E34E3}"/>
              </p228:anchr>
              <p228:date stDt="2025-09-03T04:47:52.588" endDt="2025-09-03T04:47:52.588"/>
            </p228:event>
          </p228:history>
        </p228:taskDetails>
      </p:ext>
    </p188:extLst>
  </p188:cm>
</p188:cmLst>
</file>

<file path=ppt/comments/modernComment_361_B34246CD.xml><?xml version="1.0" encoding="utf-8"?>
<p188:cmLst xmlns:a="http://schemas.openxmlformats.org/drawingml/2006/main" xmlns:r="http://schemas.openxmlformats.org/officeDocument/2006/relationships" xmlns:p188="http://schemas.microsoft.com/office/powerpoint/2018/8/main">
  <p188:cm id="{F80BAFC1-C022-4854-8F53-D9EE707D7B1B}" authorId="{CA7CEBD3-1B30-E62A-01CE-F2917BC9FE65}" created="2025-09-03T04:48:54.546" startDate="2025-09-03T04:48:54.546" dueDate="2025-09-03T04:48:54.546" assignedTo="{5D09E217-E9C2-D2FD-E17B-747835948D0B}" title="@Pradeepa P : Add the PSI chart only for Android users">
    <pc:sldMkLst xmlns:pc="http://schemas.microsoft.com/office/powerpoint/2013/main/command">
      <pc:docMk/>
      <pc:sldMk cId="3007465165" sldId="865"/>
    </pc:sldMkLst>
    <p188:txBody>
      <a:bodyPr/>
      <a:lstStyle/>
      <a:p>
        <a:r>
          <a:rPr lang="en-GB"/>
          <a:t>[@Pradeepa P] : Add the PSI chart only for Android users</a:t>
        </a:r>
      </a:p>
    </p188:txBody>
    <p188:extLst>
      <p:ext xmlns:p="http://schemas.openxmlformats.org/presentationml/2006/main" uri="{5BB2D875-25FF-4072-B9AC-8F64D62656EB}">
        <p228:taskDetails xmlns:p228="http://schemas.microsoft.com/office/powerpoint/2022/08/main">
          <p228:history>
            <p228:event time="2025-09-03T04:48:54.546" id="{0B9EB366-D9EC-4AA2-918E-D89BFF20D60E}">
              <p228:atrbtn authorId="{CA7CEBD3-1B30-E62A-01CE-F2917BC9FE65}"/>
              <p228:anchr>
                <p228:comment id="{F80BAFC1-C022-4854-8F53-D9EE707D7B1B}"/>
              </p228:anchr>
              <p228:add/>
            </p228:event>
            <p228:event time="2025-09-03T04:48:54.546" id="{5978507A-AD2A-4EE8-AE34-EC56D7391CC1}">
              <p228:atrbtn authorId="{CA7CEBD3-1B30-E62A-01CE-F2917BC9FE65}"/>
              <p228:anchr>
                <p228:comment id="{F80BAFC1-C022-4854-8F53-D9EE707D7B1B}"/>
              </p228:anchr>
              <p228:asgn authorId="{5D09E217-E9C2-D2FD-E17B-747835948D0B}"/>
            </p228:event>
            <p228:event time="2025-09-03T04:48:54.546" id="{1A658BB8-CC4D-45E8-958B-92788318F5A5}">
              <p228:atrbtn authorId="{CA7CEBD3-1B30-E62A-01CE-F2917BC9FE65}"/>
              <p228:anchr>
                <p228:comment id="{F80BAFC1-C022-4854-8F53-D9EE707D7B1B}"/>
              </p228:anchr>
              <p228:title val="@Pradeepa P : Add the PSI chart only for Android users"/>
            </p228:event>
            <p228:event time="2025-09-03T04:48:54.546" id="{50A71766-B593-4DFA-8C90-DCA98384AF5A}">
              <p228:atrbtn authorId="{CA7CEBD3-1B30-E62A-01CE-F2917BC9FE65}"/>
              <p228:anchr>
                <p228:comment id="{F80BAFC1-C022-4854-8F53-D9EE707D7B1B}"/>
              </p228:anchr>
              <p228:date stDt="2025-09-03T04:48:54.546" endDt="2025-09-03T04:48:54.546"/>
            </p228:event>
          </p228:history>
        </p228:taskDetails>
      </p:ext>
    </p188:extLst>
  </p188:cm>
</p188:cmLst>
</file>

<file path=ppt/comments/modernComment_362_D566ED38.xml><?xml version="1.0" encoding="utf-8"?>
<p188:cmLst xmlns:a="http://schemas.openxmlformats.org/drawingml/2006/main" xmlns:r="http://schemas.openxmlformats.org/officeDocument/2006/relationships" xmlns:p188="http://schemas.microsoft.com/office/powerpoint/2018/8/main">
  <p188:cm id="{FB3DC394-12FC-4B4E-B25C-7833BBB599D0}" authorId="{CA7CEBD3-1B30-E62A-01CE-F2917BC9FE65}" created="2025-09-03T04:49:22.766" startDate="2025-09-03T04:49:22.766" dueDate="2025-09-03T04:49:22.766" assignedTo="{5D09E217-E9C2-D2FD-E17B-747835948D0B}" title="@Pradeepa P : Create a PSI chart only for iOS users">
    <pc:sldMkLst xmlns:pc="http://schemas.microsoft.com/office/powerpoint/2013/main/command">
      <pc:docMk/>
      <pc:sldMk cId="3580292408" sldId="866"/>
    </pc:sldMkLst>
    <p188:txBody>
      <a:bodyPr/>
      <a:lstStyle/>
      <a:p>
        <a:r>
          <a:rPr lang="en-GB"/>
          <a:t>[@Pradeepa P] : Create a PSI chart only for iOS users</a:t>
        </a:r>
      </a:p>
    </p188:txBody>
    <p188:extLst>
      <p:ext xmlns:p="http://schemas.openxmlformats.org/presentationml/2006/main" uri="{5BB2D875-25FF-4072-B9AC-8F64D62656EB}">
        <p228:taskDetails xmlns:p228="http://schemas.microsoft.com/office/powerpoint/2022/08/main">
          <p228:history>
            <p228:event time="2025-09-03T04:49:22.766" id="{0DA48B7F-9E38-4882-8036-72358BA6B451}">
              <p228:atrbtn authorId="{CA7CEBD3-1B30-E62A-01CE-F2917BC9FE65}"/>
              <p228:anchr>
                <p228:comment id="{FB3DC394-12FC-4B4E-B25C-7833BBB599D0}"/>
              </p228:anchr>
              <p228:add/>
            </p228:event>
            <p228:event time="2025-09-03T04:49:22.766" id="{5DDC9B1F-F24C-473A-8DC7-915C701C7CEF}">
              <p228:atrbtn authorId="{CA7CEBD3-1B30-E62A-01CE-F2917BC9FE65}"/>
              <p228:anchr>
                <p228:comment id="{FB3DC394-12FC-4B4E-B25C-7833BBB599D0}"/>
              </p228:anchr>
              <p228:asgn authorId="{5D09E217-E9C2-D2FD-E17B-747835948D0B}"/>
            </p228:event>
            <p228:event time="2025-09-03T04:49:22.766" id="{B2611448-F0AE-4AB4-80BF-31F169819D24}">
              <p228:atrbtn authorId="{CA7CEBD3-1B30-E62A-01CE-F2917BC9FE65}"/>
              <p228:anchr>
                <p228:comment id="{FB3DC394-12FC-4B4E-B25C-7833BBB599D0}"/>
              </p228:anchr>
              <p228:title val="@Pradeepa P : Create a PSI chart only for iOS users"/>
            </p228:event>
            <p228:event time="2025-09-03T04:49:22.766" id="{E4F5A0F6-9F02-4286-875E-25AFE97FA1B6}">
              <p228:atrbtn authorId="{CA7CEBD3-1B30-E62A-01CE-F2917BC9FE65}"/>
              <p228:anchr>
                <p228:comment id="{FB3DC394-12FC-4B4E-B25C-7833BBB599D0}"/>
              </p228:anchr>
              <p228:date stDt="2025-09-03T04:49:22.766" endDt="2025-09-03T04:49:22.766"/>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FCCA2-6A77-4A5D-8652-D7C4E78E7694}" type="datetimeFigureOut">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8EB54-8893-437B-AC7F-57129B52E2BE}" type="slidenum">
              <a:t>‹#›</a:t>
            </a:fld>
            <a:endParaRPr lang="en-US"/>
          </a:p>
        </p:txBody>
      </p:sp>
    </p:spTree>
    <p:extLst>
      <p:ext uri="{BB962C8B-B14F-4D97-AF65-F5344CB8AC3E}">
        <p14:creationId xmlns:p14="http://schemas.microsoft.com/office/powerpoint/2010/main" val="85609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EA2-3659-58C3-E1DB-5CBFAA84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9306-2B35-966F-607E-FA997FF0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385A8-8C12-9F80-009C-9988539BEF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973FFC-3074-E8B0-1E52-23775D1468C8}"/>
              </a:ext>
            </a:extLst>
          </p:cNvPr>
          <p:cNvSpPr>
            <a:spLocks noGrp="1"/>
          </p:cNvSpPr>
          <p:nvPr>
            <p:ph type="sldNum" sz="quarter" idx="5"/>
          </p:nvPr>
        </p:nvSpPr>
        <p:spPr/>
        <p:txBody>
          <a:bodyPr/>
          <a:lstStyle/>
          <a:p>
            <a:fld id="{8032B3C1-5BB2-43C2-AF37-BC9A4E3B5491}" type="slidenum">
              <a:rPr lang="en-PH" smtClean="0"/>
              <a:t>2</a:t>
            </a:fld>
            <a:endParaRPr lang="en-PH"/>
          </a:p>
        </p:txBody>
      </p:sp>
    </p:spTree>
    <p:extLst>
      <p:ext uri="{BB962C8B-B14F-4D97-AF65-F5344CB8AC3E}">
        <p14:creationId xmlns:p14="http://schemas.microsoft.com/office/powerpoint/2010/main" val="391862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1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5</a:t>
            </a:fld>
            <a:endParaRPr lang="en-IN"/>
          </a:p>
        </p:txBody>
      </p:sp>
    </p:spTree>
    <p:extLst>
      <p:ext uri="{BB962C8B-B14F-4D97-AF65-F5344CB8AC3E}">
        <p14:creationId xmlns:p14="http://schemas.microsoft.com/office/powerpoint/2010/main" val="161011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408D-388D-B9A8-09BF-F0578FAD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0170C-7A89-4E77-D3BF-8D3D20761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D0C53-BB51-01FE-F9B3-D1180EB6894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2FF588E-3F9D-D4AB-8038-C04BB6D7739A}"/>
              </a:ext>
            </a:extLst>
          </p:cNvPr>
          <p:cNvSpPr>
            <a:spLocks noGrp="1"/>
          </p:cNvSpPr>
          <p:nvPr>
            <p:ph type="sldNum" sz="quarter" idx="5"/>
          </p:nvPr>
        </p:nvSpPr>
        <p:spPr/>
        <p:txBody>
          <a:bodyPr/>
          <a:lstStyle/>
          <a:p>
            <a:fld id="{D508EB54-8893-437B-AC7F-57129B52E2BE}" type="slidenum">
              <a:rPr lang="en-IN" smtClean="0"/>
              <a:t>7</a:t>
            </a:fld>
            <a:endParaRPr lang="en-IN"/>
          </a:p>
        </p:txBody>
      </p:sp>
    </p:spTree>
    <p:extLst>
      <p:ext uri="{BB962C8B-B14F-4D97-AF65-F5344CB8AC3E}">
        <p14:creationId xmlns:p14="http://schemas.microsoft.com/office/powerpoint/2010/main" val="134899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18</a:t>
            </a:fld>
            <a:endParaRPr lang="en-IN"/>
          </a:p>
        </p:txBody>
      </p:sp>
    </p:spTree>
    <p:extLst>
      <p:ext uri="{BB962C8B-B14F-4D97-AF65-F5344CB8AC3E}">
        <p14:creationId xmlns:p14="http://schemas.microsoft.com/office/powerpoint/2010/main" val="853578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6EAC1-2F81-9328-33A7-B4A3C0B85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372D4-09F1-82D0-D6E3-61C35B274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D345E-80D9-F5CB-DCF2-AA36F2497C1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C3969FC-F91E-B040-D5DE-62F5088B36E2}"/>
              </a:ext>
            </a:extLst>
          </p:cNvPr>
          <p:cNvSpPr>
            <a:spLocks noGrp="1"/>
          </p:cNvSpPr>
          <p:nvPr>
            <p:ph type="sldNum" sz="quarter" idx="5"/>
          </p:nvPr>
        </p:nvSpPr>
        <p:spPr/>
        <p:txBody>
          <a:bodyPr/>
          <a:lstStyle/>
          <a:p>
            <a:fld id="{D508EB54-8893-437B-AC7F-57129B52E2BE}" type="slidenum">
              <a:rPr lang="en-IN" smtClean="0"/>
              <a:t>19</a:t>
            </a:fld>
            <a:endParaRPr lang="en-IN"/>
          </a:p>
        </p:txBody>
      </p:sp>
    </p:spTree>
    <p:extLst>
      <p:ext uri="{BB962C8B-B14F-4D97-AF65-F5344CB8AC3E}">
        <p14:creationId xmlns:p14="http://schemas.microsoft.com/office/powerpoint/2010/main" val="202953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42</a:t>
            </a:fld>
            <a:endParaRPr lang="en-IN"/>
          </a:p>
        </p:txBody>
      </p:sp>
    </p:spTree>
    <p:extLst>
      <p:ext uri="{BB962C8B-B14F-4D97-AF65-F5344CB8AC3E}">
        <p14:creationId xmlns:p14="http://schemas.microsoft.com/office/powerpoint/2010/main" val="360533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9F241-04CC-9C1C-8D83-2EA184E52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4A6A4-D6F8-4788-0738-821AAC91AC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BB72-F34D-833E-BB44-AC6D6C86E33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D735B9D-7007-F711-27AD-0152B480CC2E}"/>
              </a:ext>
            </a:extLst>
          </p:cNvPr>
          <p:cNvSpPr>
            <a:spLocks noGrp="1"/>
          </p:cNvSpPr>
          <p:nvPr>
            <p:ph type="sldNum" sz="quarter" idx="5"/>
          </p:nvPr>
        </p:nvSpPr>
        <p:spPr/>
        <p:txBody>
          <a:bodyPr/>
          <a:lstStyle/>
          <a:p>
            <a:fld id="{D508EB54-8893-437B-AC7F-57129B52E2BE}" type="slidenum">
              <a:rPr lang="en-IN" smtClean="0"/>
              <a:t>52</a:t>
            </a:fld>
            <a:endParaRPr lang="en-IN"/>
          </a:p>
        </p:txBody>
      </p:sp>
    </p:spTree>
    <p:extLst>
      <p:ext uri="{BB962C8B-B14F-4D97-AF65-F5344CB8AC3E}">
        <p14:creationId xmlns:p14="http://schemas.microsoft.com/office/powerpoint/2010/main" val="3915428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61</a:t>
            </a:fld>
            <a:endParaRPr lang="en-IN"/>
          </a:p>
        </p:txBody>
      </p:sp>
    </p:spTree>
    <p:extLst>
      <p:ext uri="{BB962C8B-B14F-4D97-AF65-F5344CB8AC3E}">
        <p14:creationId xmlns:p14="http://schemas.microsoft.com/office/powerpoint/2010/main" val="87609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72D27-8DC9-9E14-DCD4-98C8C14F7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48A07B-E650-0142-22CF-16DD95A1E6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34BD4-7932-3718-4DD8-1A124A14040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E66CA44-85A5-77F1-3D62-BD9A387042A1}"/>
              </a:ext>
            </a:extLst>
          </p:cNvPr>
          <p:cNvSpPr>
            <a:spLocks noGrp="1"/>
          </p:cNvSpPr>
          <p:nvPr>
            <p:ph type="sldNum" sz="quarter" idx="5"/>
          </p:nvPr>
        </p:nvSpPr>
        <p:spPr/>
        <p:txBody>
          <a:bodyPr/>
          <a:lstStyle/>
          <a:p>
            <a:fld id="{D508EB54-8893-437B-AC7F-57129B52E2BE}" type="slidenum">
              <a:rPr lang="en-IN" smtClean="0"/>
              <a:t>65</a:t>
            </a:fld>
            <a:endParaRPr lang="en-IN"/>
          </a:p>
        </p:txBody>
      </p:sp>
    </p:spTree>
    <p:extLst>
      <p:ext uri="{BB962C8B-B14F-4D97-AF65-F5344CB8AC3E}">
        <p14:creationId xmlns:p14="http://schemas.microsoft.com/office/powerpoint/2010/main" val="17714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42EA403-19EB-4726-B043-181D2CD420A1}"/>
              </a:ext>
            </a:extLst>
          </p:cNvPr>
          <p:cNvSpPr>
            <a:spLocks noGrp="1"/>
          </p:cNvSpPr>
          <p:nvPr>
            <p:ph type="pic" sz="quarter" idx="13"/>
          </p:nvPr>
        </p:nvSpPr>
        <p:spPr>
          <a:xfrm>
            <a:off x="0" y="0"/>
            <a:ext cx="12192000" cy="6858000"/>
          </a:xfrm>
        </p:spPr>
        <p:txBody>
          <a:bodyPr/>
          <a:lstStyle/>
          <a:p>
            <a:r>
              <a:rPr lang="en-US"/>
              <a:t>Click icon to add picture</a:t>
            </a:r>
            <a:endParaRPr lang="en-PH"/>
          </a:p>
        </p:txBody>
      </p:sp>
      <p:sp>
        <p:nvSpPr>
          <p:cNvPr id="2" name="Title 1">
            <a:extLst>
              <a:ext uri="{FF2B5EF4-FFF2-40B4-BE49-F238E27FC236}">
                <a16:creationId xmlns:a16="http://schemas.microsoft.com/office/drawing/2014/main" id="{1736FB2C-BF78-42FF-A8B9-4670F9D2B872}"/>
              </a:ext>
            </a:extLst>
          </p:cNvPr>
          <p:cNvSpPr>
            <a:spLocks noGrp="1"/>
          </p:cNvSpPr>
          <p:nvPr>
            <p:ph type="ctrTitle" hasCustomPrompt="1"/>
          </p:nvPr>
        </p:nvSpPr>
        <p:spPr>
          <a:xfrm>
            <a:off x="911225" y="4283532"/>
            <a:ext cx="5184775" cy="573792"/>
          </a:xfrm>
          <a:prstGeom prst="rect">
            <a:avLst/>
          </a:prstGeom>
        </p:spPr>
        <p:txBody>
          <a:bodyPr anchor="t">
            <a:norm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Click to edit title</a:t>
            </a:r>
          </a:p>
        </p:txBody>
      </p:sp>
      <p:sp>
        <p:nvSpPr>
          <p:cNvPr id="3" name="Body Text">
            <a:extLst>
              <a:ext uri="{FF2B5EF4-FFF2-40B4-BE49-F238E27FC236}">
                <a16:creationId xmlns:a16="http://schemas.microsoft.com/office/drawing/2014/main" id="{D1B97B18-8288-4D80-98F2-014029749790}"/>
              </a:ext>
            </a:extLst>
          </p:cNvPr>
          <p:cNvSpPr>
            <a:spLocks noGrp="1"/>
          </p:cNvSpPr>
          <p:nvPr>
            <p:ph type="subTitle" idx="1" hasCustomPrompt="1"/>
          </p:nvPr>
        </p:nvSpPr>
        <p:spPr>
          <a:xfrm>
            <a:off x="919463" y="4857324"/>
            <a:ext cx="3947812" cy="1044000"/>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PH" noProof="0"/>
              <a:t>Click to edit body text</a:t>
            </a:r>
          </a:p>
        </p:txBody>
      </p:sp>
    </p:spTree>
    <p:extLst>
      <p:ext uri="{BB962C8B-B14F-4D97-AF65-F5344CB8AC3E}">
        <p14:creationId xmlns:p14="http://schemas.microsoft.com/office/powerpoint/2010/main" val="34117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1990593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laceholder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4" name="Content Placeholder 3">
            <a:extLst>
              <a:ext uri="{FF2B5EF4-FFF2-40B4-BE49-F238E27FC236}">
                <a16:creationId xmlns:a16="http://schemas.microsoft.com/office/drawing/2014/main" id="{88DCCD44-27E8-4F05-B21C-5BBA8C9AFFE7}"/>
              </a:ext>
            </a:extLst>
          </p:cNvPr>
          <p:cNvSpPr>
            <a:spLocks noGrp="1"/>
          </p:cNvSpPr>
          <p:nvPr>
            <p:ph sz="quarter" idx="15"/>
          </p:nvPr>
        </p:nvSpPr>
        <p:spPr>
          <a:xfrm>
            <a:off x="911053" y="1737438"/>
            <a:ext cx="5108575"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Content Placeholder 5">
            <a:extLst>
              <a:ext uri="{FF2B5EF4-FFF2-40B4-BE49-F238E27FC236}">
                <a16:creationId xmlns:a16="http://schemas.microsoft.com/office/drawing/2014/main" id="{AC2324EA-1BBD-4479-A31F-033E7DC2704D}"/>
              </a:ext>
            </a:extLst>
          </p:cNvPr>
          <p:cNvSpPr>
            <a:spLocks noGrp="1"/>
          </p:cNvSpPr>
          <p:nvPr>
            <p:ph sz="quarter" idx="16"/>
          </p:nvPr>
        </p:nvSpPr>
        <p:spPr>
          <a:xfrm>
            <a:off x="6172374" y="1737438"/>
            <a:ext cx="51084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1715127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1748119"/>
            <a:ext cx="10369550" cy="4165320"/>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5" name="Title 1">
            <a:extLst>
              <a:ext uri="{FF2B5EF4-FFF2-40B4-BE49-F238E27FC236}">
                <a16:creationId xmlns:a16="http://schemas.microsoft.com/office/drawing/2014/main" id="{232C4C44-1466-4515-88F2-3DD924B4D809}"/>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83943616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A842CBA2-6ADB-402E-989B-420BCA456D07}"/>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4" name="Title 1">
            <a:extLst>
              <a:ext uri="{FF2B5EF4-FFF2-40B4-BE49-F238E27FC236}">
                <a16:creationId xmlns:a16="http://schemas.microsoft.com/office/drawing/2014/main" id="{583482D7-B02B-47E4-ABE6-DA44F4296A72}"/>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5745674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98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BD5A-1D7B-466C-B524-87FD02010335}"/>
              </a:ext>
            </a:extLst>
          </p:cNvPr>
          <p:cNvSpPr>
            <a:spLocks noGrp="1"/>
          </p:cNvSpPr>
          <p:nvPr>
            <p:ph type="title" hasCustomPrompt="1"/>
          </p:nvPr>
        </p:nvSpPr>
        <p:spPr>
          <a:xfrm>
            <a:off x="911224" y="2321859"/>
            <a:ext cx="10369551" cy="2214282"/>
          </a:xfrm>
          <a:prstGeom prst="rect">
            <a:avLst/>
          </a:prstGeom>
        </p:spPr>
        <p:txBody>
          <a:bodyPr anchor="ctr">
            <a:normAutofit/>
          </a:bodyPr>
          <a:lstStyle>
            <a:lvl1pPr algn="ctr"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Chapter #</a:t>
            </a:r>
            <a:br>
              <a:rPr lang="en-PH" noProof="0"/>
            </a:br>
            <a:r>
              <a:rPr lang="en-PH" noProof="0"/>
              <a:t>headline</a:t>
            </a:r>
          </a:p>
        </p:txBody>
      </p:sp>
    </p:spTree>
    <p:extLst>
      <p:ext uri="{BB962C8B-B14F-4D97-AF65-F5344CB8AC3E}">
        <p14:creationId xmlns:p14="http://schemas.microsoft.com/office/powerpoint/2010/main" val="233142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nSpc>
                <a:spcPct val="110000"/>
              </a:lnSpc>
              <a:defRPr sz="3150" spc="-90" baseline="0"/>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4" name="Text Placeholder 3">
            <a:extLst>
              <a:ext uri="{FF2B5EF4-FFF2-40B4-BE49-F238E27FC236}">
                <a16:creationId xmlns:a16="http://schemas.microsoft.com/office/drawing/2014/main" id="{A4B6B1F9-27C6-40AE-9DAF-99CB30D9F274}"/>
              </a:ext>
            </a:extLst>
          </p:cNvPr>
          <p:cNvSpPr>
            <a:spLocks noGrp="1"/>
          </p:cNvSpPr>
          <p:nvPr>
            <p:ph type="body" sz="half" idx="2"/>
          </p:nvPr>
        </p:nvSpPr>
        <p:spPr>
          <a:xfrm>
            <a:off x="911224" y="2151073"/>
            <a:ext cx="3960814" cy="3762365"/>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noProof="0" dirty="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49401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9" name="Text Placeholder 2">
            <a:extLst>
              <a:ext uri="{FF2B5EF4-FFF2-40B4-BE49-F238E27FC236}">
                <a16:creationId xmlns:a16="http://schemas.microsoft.com/office/drawing/2014/main" id="{B464D0EC-DF14-47AE-A965-A789B323470D}"/>
              </a:ext>
            </a:extLst>
          </p:cNvPr>
          <p:cNvSpPr>
            <a:spLocks noGrp="1"/>
          </p:cNvSpPr>
          <p:nvPr>
            <p:ph type="body" idx="13"/>
          </p:nvPr>
        </p:nvSpPr>
        <p:spPr>
          <a:xfrm>
            <a:off x="911223" y="1681163"/>
            <a:ext cx="5178682"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229214781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1169551"/>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25035214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Sid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225086-4934-4BA0-BFE6-A6CF7372BE0E}"/>
              </a:ext>
            </a:extLst>
          </p:cNvPr>
          <p:cNvSpPr>
            <a:spLocks noGrp="1"/>
          </p:cNvSpPr>
          <p:nvPr>
            <p:ph sz="half" idx="2"/>
          </p:nvPr>
        </p:nvSpPr>
        <p:spPr>
          <a:xfrm>
            <a:off x="7316784" y="981075"/>
            <a:ext cx="3960815" cy="4932363"/>
          </a:xfrm>
        </p:spPr>
        <p:txBody>
          <a:bodyPr/>
          <a:lstStyle>
            <a:lvl1pPr marL="342000" indent="-342000">
              <a:lnSpc>
                <a:spcPct val="100000"/>
              </a:lnSpc>
              <a:spcBef>
                <a:spcPts val="0"/>
              </a:spcBef>
              <a:buSzPct val="115000"/>
              <a:buFont typeface="Wingdings" panose="05000000000000000000" pitchFamily="2" charset="2"/>
              <a:buChar char="§"/>
              <a:defRPr sz="1800">
                <a:solidFill>
                  <a:schemeClr val="accent1"/>
                </a:solidFill>
              </a:defRPr>
            </a:lvl1pPr>
            <a:lvl2pPr marL="0" indent="0">
              <a:buNone/>
              <a:defRPr sz="1100">
                <a:solidFill>
                  <a:schemeClr val="accent1"/>
                </a:solidFill>
              </a:defRPr>
            </a:lvl2pPr>
          </a:lstStyle>
          <a:p>
            <a:pPr lvl="0"/>
            <a:r>
              <a:rPr lang="en-US" noProof="0"/>
              <a:t>Click to edit Master text styles</a:t>
            </a:r>
          </a:p>
          <a:p>
            <a:pPr lvl="1"/>
            <a:r>
              <a:rPr lang="en-US" noProof="0"/>
              <a:t>Second level</a:t>
            </a:r>
          </a:p>
        </p:txBody>
      </p:sp>
      <p:sp>
        <p:nvSpPr>
          <p:cNvPr id="8" name="Slide Number Placeholder 11">
            <a:extLst>
              <a:ext uri="{FF2B5EF4-FFF2-40B4-BE49-F238E27FC236}">
                <a16:creationId xmlns:a16="http://schemas.microsoft.com/office/drawing/2014/main" id="{905878BF-004C-4634-AE51-76B9BDB4A393}"/>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Title 1">
            <a:extLst>
              <a:ext uri="{FF2B5EF4-FFF2-40B4-BE49-F238E27FC236}">
                <a16:creationId xmlns:a16="http://schemas.microsoft.com/office/drawing/2014/main" id="{AAC68C63-61FF-47FD-9A18-28597DE7B47A}"/>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39124486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Chart Placeholder 5">
            <a:extLst>
              <a:ext uri="{FF2B5EF4-FFF2-40B4-BE49-F238E27FC236}">
                <a16:creationId xmlns:a16="http://schemas.microsoft.com/office/drawing/2014/main" id="{CD91FF71-2EEB-4774-8F90-FE5ACB1A4987}"/>
              </a:ext>
            </a:extLst>
          </p:cNvPr>
          <p:cNvSpPr>
            <a:spLocks noGrp="1"/>
          </p:cNvSpPr>
          <p:nvPr>
            <p:ph type="chart" sz="quarter" idx="13" hasCustomPrompt="1"/>
          </p:nvPr>
        </p:nvSpPr>
        <p:spPr>
          <a:xfrm>
            <a:off x="911225" y="1951038"/>
            <a:ext cx="3960813" cy="3962400"/>
          </a:xfrm>
        </p:spPr>
        <p:txBody>
          <a:bodyPr/>
          <a:lstStyle>
            <a:lvl1pPr marL="0" indent="0">
              <a:buNone/>
              <a:defRPr/>
            </a:lvl1pPr>
          </a:lstStyle>
          <a:p>
            <a:r>
              <a:rPr lang="en-PH" noProof="0"/>
              <a:t>Click to insert a chart</a:t>
            </a:r>
          </a:p>
        </p:txBody>
      </p:sp>
    </p:spTree>
    <p:extLst>
      <p:ext uri="{BB962C8B-B14F-4D97-AF65-F5344CB8AC3E}">
        <p14:creationId xmlns:p14="http://schemas.microsoft.com/office/powerpoint/2010/main" val="12227992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5EAA22-CA34-4A50-973C-127FD127D800}"/>
              </a:ext>
            </a:extLst>
          </p:cNvPr>
          <p:cNvSpPr>
            <a:spLocks noGrp="1"/>
          </p:cNvSpPr>
          <p:nvPr>
            <p:ph sz="half" idx="2"/>
          </p:nvPr>
        </p:nvSpPr>
        <p:spPr>
          <a:xfrm>
            <a:off x="911223" y="2505075"/>
            <a:ext cx="5086352" cy="3408363"/>
          </a:xfrm>
        </p:spPr>
        <p:txBody>
          <a:bodyPr/>
          <a:lstStyle>
            <a:lvl1pPr marL="457200" indent="-457200">
              <a:buFont typeface="Arial" panose="020B0604020202020204" pitchFamily="34" charset="0"/>
              <a:buChar char="•"/>
              <a:defRPr lang="en-PH" sz="1800" kern="1200" noProof="0" dirty="0">
                <a:solidFill>
                  <a:schemeClr val="accent1"/>
                </a:solidFill>
                <a:latin typeface="+mn-lt"/>
                <a:ea typeface="+mn-ea"/>
                <a:cs typeface="+mn-cs"/>
              </a:defRPr>
            </a:lvl1pPr>
            <a:lvl2pPr>
              <a:defRPr lang="en-PH" sz="1100" kern="1200" noProof="0" dirty="0" smtClean="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buFont typeface="Wingdings" panose="05000000000000000000" pitchFamily="2" charset="2"/>
              <a:buChar char="§"/>
            </a:pPr>
            <a:r>
              <a:rPr lang="en-US" noProof="0"/>
              <a:t>Click to edit Master text styles</a:t>
            </a:r>
          </a:p>
          <a:p>
            <a:pPr marL="228600" lvl="1" indent="-228600" algn="l" defTabSz="914400" rtl="0" eaLnBrk="1" latinLnBrk="0" hangingPunct="1">
              <a:lnSpc>
                <a:spcPct val="100000"/>
              </a:lnSpc>
              <a:spcBef>
                <a:spcPts val="0"/>
              </a:spcBef>
              <a:buSzPct val="115000"/>
              <a:buFont typeface="Wingdings" panose="05000000000000000000" pitchFamily="2" charset="2"/>
              <a:buChar char="§"/>
            </a:pPr>
            <a:r>
              <a:rPr lang="en-US" noProof="0"/>
              <a:t>Second level</a:t>
            </a:r>
          </a:p>
          <a:p>
            <a:pPr marL="228600" lvl="2" indent="-228600" algn="l" defTabSz="914400" rtl="0" eaLnBrk="1" latinLnBrk="0" hangingPunct="1">
              <a:lnSpc>
                <a:spcPct val="100000"/>
              </a:lnSpc>
              <a:spcBef>
                <a:spcPts val="0"/>
              </a:spcBef>
              <a:buSzPct val="115000"/>
              <a:buFont typeface="Wingdings" panose="05000000000000000000" pitchFamily="2" charset="2"/>
              <a:buChar char="§"/>
            </a:pPr>
            <a:r>
              <a:rPr lang="en-US" noProof="0"/>
              <a:t>Third level</a:t>
            </a:r>
          </a:p>
        </p:txBody>
      </p:sp>
      <p:sp>
        <p:nvSpPr>
          <p:cNvPr id="6" name="Content Placeholder 5">
            <a:extLst>
              <a:ext uri="{FF2B5EF4-FFF2-40B4-BE49-F238E27FC236}">
                <a16:creationId xmlns:a16="http://schemas.microsoft.com/office/drawing/2014/main" id="{507D4EDA-1701-4A8D-8879-6F669F44F36D}"/>
              </a:ext>
            </a:extLst>
          </p:cNvPr>
          <p:cNvSpPr>
            <a:spLocks noGrp="1"/>
          </p:cNvSpPr>
          <p:nvPr>
            <p:ph sz="quarter" idx="4"/>
          </p:nvPr>
        </p:nvSpPr>
        <p:spPr>
          <a:xfrm>
            <a:off x="6172200" y="2505075"/>
            <a:ext cx="5086352" cy="3408363"/>
          </a:xfrm>
        </p:spPr>
        <p:txBody>
          <a:bodyPr/>
          <a:lstStyle>
            <a:lvl1pPr marL="228600" indent="-228600">
              <a:buFont typeface="Wingdings" panose="05000000000000000000" pitchFamily="2" charset="2"/>
              <a:buChar char="§"/>
              <a:defRPr lang="en-US" sz="1800" kern="1200" dirty="0">
                <a:solidFill>
                  <a:schemeClr val="accent1"/>
                </a:solidFill>
                <a:latin typeface="+mn-lt"/>
                <a:ea typeface="+mn-ea"/>
                <a:cs typeface="+mn-cs"/>
              </a:defRPr>
            </a:lvl1pPr>
            <a:lvl2pPr>
              <a:defRPr lang="en-US" sz="1100" kern="1200" noProof="0" dirty="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pPr>
            <a:r>
              <a:rPr lang="en-US" noProof="0"/>
              <a:t>Click to edit Master text styles</a:t>
            </a:r>
          </a:p>
          <a:p>
            <a:pPr marL="228600" lvl="1" indent="-228600" algn="l" defTabSz="914400" rtl="0" eaLnBrk="1" latinLnBrk="0" hangingPunct="1">
              <a:lnSpc>
                <a:spcPct val="100000"/>
              </a:lnSpc>
              <a:spcBef>
                <a:spcPts val="0"/>
              </a:spcBef>
              <a:buSzPct val="115000"/>
            </a:pPr>
            <a:r>
              <a:rPr lang="en-US" noProof="0"/>
              <a:t>Second level</a:t>
            </a:r>
          </a:p>
        </p:txBody>
      </p:sp>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9" name="Text Placeholder 2">
            <a:extLst>
              <a:ext uri="{FF2B5EF4-FFF2-40B4-BE49-F238E27FC236}">
                <a16:creationId xmlns:a16="http://schemas.microsoft.com/office/drawing/2014/main" id="{011D86E5-50D9-41CC-9F95-B4AA835286C9}"/>
              </a:ext>
            </a:extLst>
          </p:cNvPr>
          <p:cNvSpPr>
            <a:spLocks noGrp="1"/>
          </p:cNvSpPr>
          <p:nvPr>
            <p:ph type="body" idx="13"/>
          </p:nvPr>
        </p:nvSpPr>
        <p:spPr>
          <a:xfrm>
            <a:off x="911223" y="1681163"/>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ext Placeholder 2">
            <a:extLst>
              <a:ext uri="{FF2B5EF4-FFF2-40B4-BE49-F238E27FC236}">
                <a16:creationId xmlns:a16="http://schemas.microsoft.com/office/drawing/2014/main" id="{9D23F7DC-C3F0-4EE3-B615-04ACDE542573}"/>
              </a:ext>
            </a:extLst>
          </p:cNvPr>
          <p:cNvSpPr>
            <a:spLocks noGrp="1"/>
          </p:cNvSpPr>
          <p:nvPr>
            <p:ph type="body" idx="14"/>
          </p:nvPr>
        </p:nvSpPr>
        <p:spPr>
          <a:xfrm>
            <a:off x="6172199" y="1681162"/>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5059025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Textboxe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2551592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3005-0E1E-40F0-BDE2-EADB9B991268}"/>
              </a:ext>
            </a:extLst>
          </p:cNvPr>
          <p:cNvSpPr>
            <a:spLocks noGrp="1"/>
          </p:cNvSpPr>
          <p:nvPr>
            <p:ph type="title"/>
          </p:nvPr>
        </p:nvSpPr>
        <p:spPr>
          <a:xfrm>
            <a:off x="911225" y="356161"/>
            <a:ext cx="10369550" cy="1325563"/>
          </a:xfrm>
          <a:prstGeom prst="rect">
            <a:avLst/>
          </a:prstGeom>
        </p:spPr>
        <p:txBody>
          <a:bodyPr vert="horz" lIns="0" tIns="0" rIns="0" bIns="0" rtlCol="0" anchor="ctr">
            <a:normAutofit/>
          </a:body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E3A265F2-578C-4CAA-89BF-4F38B1881798}"/>
              </a:ext>
            </a:extLst>
          </p:cNvPr>
          <p:cNvSpPr>
            <a:spLocks noGrp="1"/>
          </p:cNvSpPr>
          <p:nvPr>
            <p:ph type="body" idx="1"/>
          </p:nvPr>
        </p:nvSpPr>
        <p:spPr>
          <a:xfrm>
            <a:off x="911225" y="1825625"/>
            <a:ext cx="10369550" cy="435133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PH" noProof="0"/>
          </a:p>
        </p:txBody>
      </p:sp>
      <p:sp>
        <p:nvSpPr>
          <p:cNvPr id="4" name="Date Placeholder 3">
            <a:extLst>
              <a:ext uri="{FF2B5EF4-FFF2-40B4-BE49-F238E27FC236}">
                <a16:creationId xmlns:a16="http://schemas.microsoft.com/office/drawing/2014/main" id="{A299C471-B851-4A46-ABDC-9A326724C2F2}"/>
              </a:ext>
            </a:extLst>
          </p:cNvPr>
          <p:cNvSpPr>
            <a:spLocks noGrp="1"/>
          </p:cNvSpPr>
          <p:nvPr>
            <p:ph type="dt" sz="half" idx="2"/>
          </p:nvPr>
        </p:nvSpPr>
        <p:spPr>
          <a:xfrm>
            <a:off x="911224" y="6356350"/>
            <a:ext cx="2670175" cy="365125"/>
          </a:xfrm>
          <a:prstGeom prst="rect">
            <a:avLst/>
          </a:prstGeom>
        </p:spPr>
        <p:txBody>
          <a:bodyPr vert="horz" lIns="0" tIns="0" rIns="0" bIns="0" rtlCol="0" anchor="ctr"/>
          <a:lstStyle>
            <a:lvl1pPr algn="l">
              <a:defRPr sz="1200">
                <a:solidFill>
                  <a:schemeClr val="tx1">
                    <a:tint val="75000"/>
                  </a:schemeClr>
                </a:solidFill>
              </a:defRPr>
            </a:lvl1pPr>
          </a:lstStyle>
          <a:p>
            <a:fld id="{3CD7A933-1C71-4162-8CD9-4E532792FE2B}" type="datetimeFigureOut">
              <a:rPr lang="en-PH" noProof="0" smtClean="0"/>
              <a:t>04/09/2025</a:t>
            </a:fld>
            <a:endParaRPr lang="en-PH" noProof="0"/>
          </a:p>
        </p:txBody>
      </p:sp>
      <p:sp>
        <p:nvSpPr>
          <p:cNvPr id="5" name="Footer Placeholder 4">
            <a:extLst>
              <a:ext uri="{FF2B5EF4-FFF2-40B4-BE49-F238E27FC236}">
                <a16:creationId xmlns:a16="http://schemas.microsoft.com/office/drawing/2014/main" id="{8FEA0257-3C46-4366-8401-6FAB38D04D3C}"/>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PH" noProof="0"/>
          </a:p>
        </p:txBody>
      </p:sp>
      <p:sp>
        <p:nvSpPr>
          <p:cNvPr id="6" name="Slide Number Placeholder 5">
            <a:extLst>
              <a:ext uri="{FF2B5EF4-FFF2-40B4-BE49-F238E27FC236}">
                <a16:creationId xmlns:a16="http://schemas.microsoft.com/office/drawing/2014/main" id="{D1D7A957-F719-44B5-9861-6AE31885942A}"/>
              </a:ext>
            </a:extLst>
          </p:cNvPr>
          <p:cNvSpPr>
            <a:spLocks noGrp="1"/>
          </p:cNvSpPr>
          <p:nvPr>
            <p:ph type="sldNum" sz="quarter" idx="4"/>
          </p:nvPr>
        </p:nvSpPr>
        <p:spPr>
          <a:xfrm>
            <a:off x="8610600" y="6356350"/>
            <a:ext cx="2670175" cy="365125"/>
          </a:xfrm>
          <a:prstGeom prst="rect">
            <a:avLst/>
          </a:prstGeom>
        </p:spPr>
        <p:txBody>
          <a:bodyPr vert="horz" lIns="0" tIns="0" rIns="0" bIns="0" rtlCol="0" anchor="ctr"/>
          <a:lstStyle>
            <a:lvl1pPr algn="r">
              <a:defRPr sz="1200">
                <a:solidFill>
                  <a:schemeClr val="tx1">
                    <a:tint val="75000"/>
                  </a:schemeClr>
                </a:solidFill>
              </a:defRPr>
            </a:lvl1pPr>
          </a:lstStyle>
          <a:p>
            <a:fld id="{C7F0D36C-296C-4C41-928D-13DEBF2E67EF}" type="slidenum">
              <a:rPr lang="en-PH" noProof="0" smtClean="0"/>
              <a:t>‹#›</a:t>
            </a:fld>
            <a:endParaRPr lang="en-PH" noProof="0"/>
          </a:p>
        </p:txBody>
      </p:sp>
    </p:spTree>
    <p:extLst>
      <p:ext uri="{BB962C8B-B14F-4D97-AF65-F5344CB8AC3E}">
        <p14:creationId xmlns:p14="http://schemas.microsoft.com/office/powerpoint/2010/main" val="219733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574">
          <p15:clr>
            <a:srgbClr val="F26B43"/>
          </p15:clr>
        </p15:guide>
        <p15:guide id="3" orient="horz" pos="3725">
          <p15:clr>
            <a:srgbClr val="F26B43"/>
          </p15:clr>
        </p15:guide>
        <p15:guide id="4" pos="2479">
          <p15:clr>
            <a:srgbClr val="F26B43"/>
          </p15:clr>
        </p15:guide>
        <p15:guide id="5" pos="3069">
          <p15:clr>
            <a:srgbClr val="F26B43"/>
          </p15:clr>
        </p15:guide>
        <p15:guide id="6" pos="3840">
          <p15:clr>
            <a:srgbClr val="F26B43"/>
          </p15:clr>
        </p15:guide>
        <p15:guide id="7" pos="4611">
          <p15:clr>
            <a:srgbClr val="F26B43"/>
          </p15:clr>
        </p15:guide>
        <p15:guide id="8" pos="5201">
          <p15:clr>
            <a:srgbClr val="F26B43"/>
          </p15:clr>
        </p15:guide>
        <p15:guide id="9"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361_B34246CD.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362_D566ED3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B8_AF5CD51E.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E9C0DB-A427-4416-9504-3A28B492FF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1"/>
            <a:ext cx="12192000" cy="6858000"/>
          </a:xfrm>
        </p:spPr>
      </p:pic>
      <p:pic>
        <p:nvPicPr>
          <p:cNvPr id="6" name="Logo">
            <a:extLst>
              <a:ext uri="{FF2B5EF4-FFF2-40B4-BE49-F238E27FC236}">
                <a16:creationId xmlns:a16="http://schemas.microsoft.com/office/drawing/2014/main" id="{3DE632EA-3F91-4783-8DBF-12DC8F47E740}"/>
              </a:ext>
            </a:extLst>
          </p:cNvPr>
          <p:cNvPicPr>
            <a:picLocks noChangeAspect="1"/>
          </p:cNvPicPr>
          <p:nvPr/>
        </p:nvPicPr>
        <p:blipFill>
          <a:blip r:embed="rId3"/>
          <a:stretch>
            <a:fillRect/>
          </a:stretch>
        </p:blipFill>
        <p:spPr>
          <a:xfrm>
            <a:off x="911225" y="981075"/>
            <a:ext cx="3011762" cy="959607"/>
          </a:xfrm>
          <a:prstGeom prst="rect">
            <a:avLst/>
          </a:prstGeom>
        </p:spPr>
      </p:pic>
      <p:sp>
        <p:nvSpPr>
          <p:cNvPr id="7" name="Title 2">
            <a:extLst>
              <a:ext uri="{FF2B5EF4-FFF2-40B4-BE49-F238E27FC236}">
                <a16:creationId xmlns:a16="http://schemas.microsoft.com/office/drawing/2014/main" id="{E9BF3232-B9BC-4886-8893-52E1AAE82E7B}"/>
              </a:ext>
            </a:extLst>
          </p:cNvPr>
          <p:cNvSpPr>
            <a:spLocks noGrp="1"/>
          </p:cNvSpPr>
          <p:nvPr>
            <p:ph type="ctrTitle"/>
          </p:nvPr>
        </p:nvSpPr>
        <p:spPr>
          <a:xfrm>
            <a:off x="911225" y="3946650"/>
            <a:ext cx="6446015" cy="573792"/>
          </a:xfrm>
        </p:spPr>
        <p:txBody>
          <a:bodyPr>
            <a:normAutofit/>
          </a:bodyPr>
          <a:lstStyle/>
          <a:p>
            <a:r>
              <a:rPr lang="en-US"/>
              <a:t>Cash Gamma Demo Model</a:t>
            </a:r>
          </a:p>
        </p:txBody>
      </p:sp>
      <p:sp>
        <p:nvSpPr>
          <p:cNvPr id="9" name="Subtitle 3">
            <a:extLst>
              <a:ext uri="{FF2B5EF4-FFF2-40B4-BE49-F238E27FC236}">
                <a16:creationId xmlns:a16="http://schemas.microsoft.com/office/drawing/2014/main" id="{B2327766-4E3E-40CF-8FF1-E0AE92D6BE04}"/>
              </a:ext>
            </a:extLst>
          </p:cNvPr>
          <p:cNvSpPr>
            <a:spLocks noGrp="1"/>
          </p:cNvSpPr>
          <p:nvPr>
            <p:ph type="subTitle" idx="1"/>
          </p:nvPr>
        </p:nvSpPr>
        <p:spPr>
          <a:xfrm>
            <a:off x="911225" y="5167221"/>
            <a:ext cx="4390474" cy="720110"/>
          </a:xfrm>
        </p:spPr>
        <p:txBody>
          <a:bodyPr vert="horz" lIns="0" tIns="0" rIns="0" bIns="0" rtlCol="0" anchor="t">
            <a:normAutofit/>
          </a:bodyPr>
          <a:lstStyle/>
          <a:p>
            <a:pPr>
              <a:lnSpc>
                <a:spcPct val="114000"/>
              </a:lnSpc>
            </a:pPr>
            <a:r>
              <a:rPr lang="en-PH"/>
              <a:t>Presented by:</a:t>
            </a:r>
          </a:p>
          <a:p>
            <a:r>
              <a:rPr lang="en-PH" b="1"/>
              <a:t>Data Science (Pradeepa)</a:t>
            </a:r>
            <a:endParaRPr lang="en-PH" sz="1800" b="1" spc="20"/>
          </a:p>
          <a:p>
            <a:endParaRPr lang="en-PH"/>
          </a:p>
          <a:p>
            <a:endParaRPr lang="en-PH" sz="2000"/>
          </a:p>
        </p:txBody>
      </p:sp>
      <p:sp>
        <p:nvSpPr>
          <p:cNvPr id="3" name="Subtitle 3">
            <a:extLst>
              <a:ext uri="{FF2B5EF4-FFF2-40B4-BE49-F238E27FC236}">
                <a16:creationId xmlns:a16="http://schemas.microsoft.com/office/drawing/2014/main" id="{4F7E8F7E-6D89-74CB-11C3-C84321CCA4F1}"/>
              </a:ext>
            </a:extLst>
          </p:cNvPr>
          <p:cNvSpPr txBox="1">
            <a:spLocks/>
          </p:cNvSpPr>
          <p:nvPr/>
        </p:nvSpPr>
        <p:spPr>
          <a:xfrm>
            <a:off x="912539" y="5884552"/>
            <a:ext cx="4390474" cy="496766"/>
          </a:xfrm>
          <a:prstGeom prst="rect">
            <a:avLst/>
          </a:prstGeom>
        </p:spPr>
        <p:txBody>
          <a:bodyPr vert="horz" lIns="0" tIns="0" rIns="0" bIns="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t>28</a:t>
            </a:r>
            <a:r>
              <a:rPr lang="en-US" b="1" baseline="30000"/>
              <a:t>th</a:t>
            </a:r>
            <a:r>
              <a:rPr lang="en-US" b="1"/>
              <a:t> July 2025</a:t>
            </a:r>
          </a:p>
          <a:p>
            <a:endParaRPr lang="en-US"/>
          </a:p>
          <a:p>
            <a:endParaRPr lang="en-US"/>
          </a:p>
        </p:txBody>
      </p:sp>
    </p:spTree>
    <p:extLst>
      <p:ext uri="{BB962C8B-B14F-4D97-AF65-F5344CB8AC3E}">
        <p14:creationId xmlns:p14="http://schemas.microsoft.com/office/powerpoint/2010/main" val="412994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E42D-E63C-6043-1971-3597DDC7FB4C}"/>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926E40A-5487-6F19-3E42-8F0CA86DE43D}"/>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Overall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6587AAC0-B82E-418D-1640-ACE3318D280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10</a:t>
            </a:fld>
            <a:endParaRPr lang="en-PH" sz="800"/>
          </a:p>
        </p:txBody>
      </p:sp>
      <p:pic>
        <p:nvPicPr>
          <p:cNvPr id="4" name="Picture 3" descr="A graph with a line and a line&#10;&#10;AI-generated content may be incorrect.">
            <a:extLst>
              <a:ext uri="{FF2B5EF4-FFF2-40B4-BE49-F238E27FC236}">
                <a16:creationId xmlns:a16="http://schemas.microsoft.com/office/drawing/2014/main" id="{184B8BCE-E3C5-4EED-6DAC-889AFE8C9F29}"/>
              </a:ext>
            </a:extLst>
          </p:cNvPr>
          <p:cNvPicPr>
            <a:picLocks noChangeAspect="1"/>
          </p:cNvPicPr>
          <p:nvPr/>
        </p:nvPicPr>
        <p:blipFill>
          <a:blip r:embed="rId2"/>
          <a:stretch>
            <a:fillRect/>
          </a:stretch>
        </p:blipFill>
        <p:spPr>
          <a:xfrm>
            <a:off x="804863" y="1457325"/>
            <a:ext cx="10582275" cy="3943350"/>
          </a:xfrm>
          <a:prstGeom prst="rect">
            <a:avLst/>
          </a:prstGeom>
        </p:spPr>
      </p:pic>
    </p:spTree>
    <p:extLst>
      <p:ext uri="{BB962C8B-B14F-4D97-AF65-F5344CB8AC3E}">
        <p14:creationId xmlns:p14="http://schemas.microsoft.com/office/powerpoint/2010/main" val="68509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D7EDF-58C3-C8B0-F487-C0AADCF7945A}"/>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2765B014-60E9-48B1-18EA-67B637E35A0A}"/>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Android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DFDA9CB3-E63F-4EB5-7A57-65488CEF149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11</a:t>
            </a:fld>
            <a:endParaRPr lang="en-PH" sz="800"/>
          </a:p>
        </p:txBody>
      </p:sp>
      <p:pic>
        <p:nvPicPr>
          <p:cNvPr id="3" name="Picture 2">
            <a:extLst>
              <a:ext uri="{FF2B5EF4-FFF2-40B4-BE49-F238E27FC236}">
                <a16:creationId xmlns:a16="http://schemas.microsoft.com/office/drawing/2014/main" id="{BF2204B8-261C-06EA-151A-92EDB2109890}"/>
              </a:ext>
            </a:extLst>
          </p:cNvPr>
          <p:cNvPicPr>
            <a:picLocks noChangeAspect="1"/>
          </p:cNvPicPr>
          <p:nvPr/>
        </p:nvPicPr>
        <p:blipFill>
          <a:blip r:embed="rId3"/>
          <a:stretch>
            <a:fillRect/>
          </a:stretch>
        </p:blipFill>
        <p:spPr>
          <a:xfrm>
            <a:off x="909638" y="1390650"/>
            <a:ext cx="10372725" cy="4076700"/>
          </a:xfrm>
          <a:prstGeom prst="rect">
            <a:avLst/>
          </a:prstGeom>
        </p:spPr>
      </p:pic>
    </p:spTree>
    <p:extLst>
      <p:ext uri="{BB962C8B-B14F-4D97-AF65-F5344CB8AC3E}">
        <p14:creationId xmlns:p14="http://schemas.microsoft.com/office/powerpoint/2010/main" val="300746516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92282-AAA4-8F3E-73B8-0C9F6A4F4946}"/>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BD06DE4-BE34-B7D1-9B25-30DCAA40C19E}"/>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iOS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2A8A3354-FA9A-E3B6-69C8-C96539139A78}"/>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12</a:t>
            </a:fld>
            <a:endParaRPr lang="en-PH" sz="800"/>
          </a:p>
        </p:txBody>
      </p:sp>
      <p:pic>
        <p:nvPicPr>
          <p:cNvPr id="3" name="Picture 2" descr="A graph with a line and a line&#10;&#10;AI-generated content may be incorrect.">
            <a:extLst>
              <a:ext uri="{FF2B5EF4-FFF2-40B4-BE49-F238E27FC236}">
                <a16:creationId xmlns:a16="http://schemas.microsoft.com/office/drawing/2014/main" id="{157A4039-08FA-BE1C-545D-9D64DEC572AD}"/>
              </a:ext>
            </a:extLst>
          </p:cNvPr>
          <p:cNvPicPr>
            <a:picLocks noChangeAspect="1"/>
          </p:cNvPicPr>
          <p:nvPr/>
        </p:nvPicPr>
        <p:blipFill>
          <a:blip r:embed="rId3"/>
          <a:stretch>
            <a:fillRect/>
          </a:stretch>
        </p:blipFill>
        <p:spPr>
          <a:xfrm>
            <a:off x="569393" y="1304925"/>
            <a:ext cx="10353675" cy="4248150"/>
          </a:xfrm>
          <a:prstGeom prst="rect">
            <a:avLst/>
          </a:prstGeom>
        </p:spPr>
      </p:pic>
    </p:spTree>
    <p:extLst>
      <p:ext uri="{BB962C8B-B14F-4D97-AF65-F5344CB8AC3E}">
        <p14:creationId xmlns:p14="http://schemas.microsoft.com/office/powerpoint/2010/main" val="358029240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18589-9266-5D92-8049-83F9785429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BEAD37-360E-D9EB-51BF-19D7529E48C8}"/>
              </a:ext>
            </a:extLst>
          </p:cNvPr>
          <p:cNvSpPr>
            <a:spLocks noGrp="1"/>
          </p:cNvSpPr>
          <p:nvPr>
            <p:ph type="title"/>
          </p:nvPr>
        </p:nvSpPr>
        <p:spPr>
          <a:xfrm>
            <a:off x="512005" y="360860"/>
            <a:ext cx="10863820" cy="787041"/>
          </a:xfrm>
        </p:spPr>
        <p:txBody>
          <a:bodyPr>
            <a:normAutofit fontScale="90000"/>
          </a:bodyPr>
          <a:lstStyle/>
          <a:p>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pic>
        <p:nvPicPr>
          <p:cNvPr id="7" name="Picture 6">
            <a:extLst>
              <a:ext uri="{FF2B5EF4-FFF2-40B4-BE49-F238E27FC236}">
                <a16:creationId xmlns:a16="http://schemas.microsoft.com/office/drawing/2014/main" id="{472EE5C8-A90C-D34A-C0FD-4ED9C172ABFF}"/>
              </a:ext>
            </a:extLst>
          </p:cNvPr>
          <p:cNvPicPr>
            <a:picLocks noChangeAspect="1"/>
          </p:cNvPicPr>
          <p:nvPr/>
        </p:nvPicPr>
        <p:blipFill>
          <a:blip r:embed="rId2"/>
          <a:stretch>
            <a:fillRect/>
          </a:stretch>
        </p:blipFill>
        <p:spPr>
          <a:xfrm>
            <a:off x="3615479" y="1105428"/>
            <a:ext cx="5125165" cy="1571844"/>
          </a:xfrm>
          <a:prstGeom prst="rect">
            <a:avLst/>
          </a:prstGeom>
        </p:spPr>
      </p:pic>
      <p:graphicFrame>
        <p:nvGraphicFramePr>
          <p:cNvPr id="6" name="Table 5">
            <a:extLst>
              <a:ext uri="{FF2B5EF4-FFF2-40B4-BE49-F238E27FC236}">
                <a16:creationId xmlns:a16="http://schemas.microsoft.com/office/drawing/2014/main" id="{AD518B5B-0405-E2C5-B005-575470F2FCD0}"/>
              </a:ext>
            </a:extLst>
          </p:cNvPr>
          <p:cNvGraphicFramePr>
            <a:graphicFrameLocks noGrp="1"/>
          </p:cNvGraphicFramePr>
          <p:nvPr>
            <p:extLst>
              <p:ext uri="{D42A27DB-BD31-4B8C-83A1-F6EECF244321}">
                <p14:modId xmlns:p14="http://schemas.microsoft.com/office/powerpoint/2010/main" val="3183924750"/>
              </p:ext>
            </p:extLst>
          </p:nvPr>
        </p:nvGraphicFramePr>
        <p:xfrm>
          <a:off x="668215" y="2672862"/>
          <a:ext cx="11032485" cy="2741033"/>
        </p:xfrm>
        <a:graphic>
          <a:graphicData uri="http://schemas.openxmlformats.org/drawingml/2006/table">
            <a:tbl>
              <a:tblPr firstRow="1" bandRow="1">
                <a:tableStyleId>{5C22544A-7EE6-4342-B048-85BDC9FD1C3A}</a:tableStyleId>
              </a:tblPr>
              <a:tblGrid>
                <a:gridCol w="1966863">
                  <a:extLst>
                    <a:ext uri="{9D8B030D-6E8A-4147-A177-3AD203B41FA5}">
                      <a16:colId xmlns:a16="http://schemas.microsoft.com/office/drawing/2014/main" val="1916558486"/>
                    </a:ext>
                  </a:extLst>
                </a:gridCol>
                <a:gridCol w="2560320">
                  <a:extLst>
                    <a:ext uri="{9D8B030D-6E8A-4147-A177-3AD203B41FA5}">
                      <a16:colId xmlns:a16="http://schemas.microsoft.com/office/drawing/2014/main" val="376610393"/>
                    </a:ext>
                  </a:extLst>
                </a:gridCol>
                <a:gridCol w="3344091">
                  <a:extLst>
                    <a:ext uri="{9D8B030D-6E8A-4147-A177-3AD203B41FA5}">
                      <a16:colId xmlns:a16="http://schemas.microsoft.com/office/drawing/2014/main" val="459943395"/>
                    </a:ext>
                  </a:extLst>
                </a:gridCol>
                <a:gridCol w="3161211">
                  <a:extLst>
                    <a:ext uri="{9D8B030D-6E8A-4147-A177-3AD203B41FA5}">
                      <a16:colId xmlns:a16="http://schemas.microsoft.com/office/drawing/2014/main" val="3353850489"/>
                    </a:ext>
                  </a:extLst>
                </a:gridCol>
              </a:tblGrid>
              <a:tr h="521073">
                <a:tc>
                  <a:txBody>
                    <a:bodyPr/>
                    <a:lstStyle/>
                    <a:p>
                      <a:pPr algn="ctr" fontAlgn="ctr">
                        <a:buNone/>
                      </a:pPr>
                      <a:r>
                        <a:rPr lang="en-IN" sz="1100" b="1" i="0" u="none" strike="noStrike">
                          <a:solidFill>
                            <a:srgbClr val="FFFFFF"/>
                          </a:solidFill>
                          <a:effectLst/>
                          <a:latin typeface="Aptos Narrow"/>
                        </a:rPr>
                        <a:t>Symbol / Line</a:t>
                      </a:r>
                    </a:p>
                  </a:txBody>
                  <a:tcPr marL="6350" marR="6350" marT="6350" anchor="ctr"/>
                </a:tc>
                <a:tc>
                  <a:txBody>
                    <a:bodyPr/>
                    <a:lstStyle/>
                    <a:p>
                      <a:pPr algn="ctr" fontAlgn="ctr">
                        <a:buNone/>
                      </a:pPr>
                      <a:r>
                        <a:rPr lang="en-IN" sz="1100" b="1" i="0" u="none" strike="noStrike">
                          <a:solidFill>
                            <a:srgbClr val="FFFFFF"/>
                          </a:solidFill>
                          <a:effectLst/>
                          <a:latin typeface="Aptos Narrow"/>
                        </a:rPr>
                        <a:t>Name</a:t>
                      </a:r>
                    </a:p>
                  </a:txBody>
                  <a:tcPr marL="6350" marR="6350" marT="6350" anchor="ctr"/>
                </a:tc>
                <a:tc>
                  <a:txBody>
                    <a:bodyPr/>
                    <a:lstStyle/>
                    <a:p>
                      <a:pPr algn="ctr" fontAlgn="ctr">
                        <a:buNone/>
                      </a:pPr>
                      <a:r>
                        <a:rPr lang="en-IN" sz="1100" b="1" i="0" u="none" strike="noStrike">
                          <a:solidFill>
                            <a:srgbClr val="FFFFFF"/>
                          </a:solidFill>
                          <a:effectLst/>
                          <a:latin typeface="Aptos Narrow"/>
                        </a:rPr>
                        <a:t>What It Shows</a:t>
                      </a:r>
                    </a:p>
                  </a:txBody>
                  <a:tcPr marL="6350" marR="6350" marT="6350" anchor="ctr"/>
                </a:tc>
                <a:tc>
                  <a:txBody>
                    <a:bodyPr/>
                    <a:lstStyle/>
                    <a:p>
                      <a:pPr algn="ctr" fontAlgn="ctr">
                        <a:buNone/>
                      </a:pPr>
                      <a:r>
                        <a:rPr lang="en-IN" sz="1100" b="1" i="0" u="none" strike="noStrike">
                          <a:solidFill>
                            <a:srgbClr val="FFFFFF"/>
                          </a:solidFill>
                          <a:effectLst/>
                          <a:latin typeface="Aptos Narrow"/>
                        </a:rPr>
                        <a:t>How to Interpret</a:t>
                      </a:r>
                    </a:p>
                  </a:txBody>
                  <a:tcPr marL="6350" marR="6350" marT="6350" anchor="ctr"/>
                </a:tc>
                <a:extLst>
                  <a:ext uri="{0D108BD9-81ED-4DB2-BD59-A6C34878D82A}">
                    <a16:rowId xmlns:a16="http://schemas.microsoft.com/office/drawing/2014/main" val="2929088686"/>
                  </a:ext>
                </a:extLst>
              </a:tr>
              <a:tr h="402855">
                <a:tc>
                  <a:txBody>
                    <a:bodyPr/>
                    <a:lstStyle/>
                    <a:p>
                      <a:pPr algn="l" fontAlgn="ctr">
                        <a:lnSpc>
                          <a:spcPct val="150000"/>
                        </a:lnSpc>
                        <a:buNone/>
                      </a:pPr>
                      <a:r>
                        <a:rPr lang="en-IN" sz="1100" b="0" i="0" u="none" strike="noStrike">
                          <a:solidFill>
                            <a:srgbClr val="000000"/>
                          </a:solidFill>
                          <a:effectLst/>
                          <a:latin typeface="Aptos Narrow"/>
                        </a:rPr>
                        <a:t>🔷 Blue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Target</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Average true target (e.g., default rate) in each bin of the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 Spiky → Target is unstable or noisy 📉 Smooth → Target changes consistently</a:t>
                      </a:r>
                    </a:p>
                  </a:txBody>
                  <a:tcPr marL="6350" marR="6350" marT="6350" anchor="ctr"/>
                </a:tc>
                <a:extLst>
                  <a:ext uri="{0D108BD9-81ED-4DB2-BD59-A6C34878D82A}">
                    <a16:rowId xmlns:a16="http://schemas.microsoft.com/office/drawing/2014/main" val="940272606"/>
                  </a:ext>
                </a:extLst>
              </a:tr>
              <a:tr h="402855">
                <a:tc>
                  <a:txBody>
                    <a:bodyPr/>
                    <a:lstStyle/>
                    <a:p>
                      <a:pPr algn="l" fontAlgn="ctr">
                        <a:lnSpc>
                          <a:spcPct val="150000"/>
                        </a:lnSpc>
                        <a:buNone/>
                      </a:pPr>
                      <a:r>
                        <a:rPr lang="en-IN" sz="1100" b="0" i="0" u="none" strike="noStrike">
                          <a:solidFill>
                            <a:srgbClr val="000000"/>
                          </a:solidFill>
                          <a:effectLst/>
                          <a:latin typeface="Aptos Narrow"/>
                        </a:rPr>
                        <a:t>🔴 Red Dashed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Prediction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Model's average predicted score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Should generally follow blue line Slightly smoother → Model generalizes to avoid overfitting</a:t>
                      </a:r>
                    </a:p>
                  </a:txBody>
                  <a:tcPr marL="6350" marR="6350" marT="6350" anchor="ctr"/>
                </a:tc>
                <a:extLst>
                  <a:ext uri="{0D108BD9-81ED-4DB2-BD59-A6C34878D82A}">
                    <a16:rowId xmlns:a16="http://schemas.microsoft.com/office/drawing/2014/main" val="2718178330"/>
                  </a:ext>
                </a:extLst>
              </a:tr>
              <a:tr h="402855">
                <a:tc>
                  <a:txBody>
                    <a:bodyPr/>
                    <a:lstStyle/>
                    <a:p>
                      <a:pPr algn="l" fontAlgn="ctr">
                        <a:lnSpc>
                          <a:spcPct val="150000"/>
                        </a:lnSpc>
                        <a:buNone/>
                      </a:pPr>
                      <a:r>
                        <a:rPr lang="en-IN" sz="1100" b="0" i="0" u="none" strike="noStrike">
                          <a:solidFill>
                            <a:srgbClr val="000000"/>
                          </a:solidFill>
                          <a:effectLst/>
                          <a:latin typeface="Aptos Narrow"/>
                        </a:rPr>
                        <a:t>🟩 Green Bars</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Objects per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Count of data points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High = reliable signal ⚠️ Very low = sparse data = risk of overfitting or unreliable predictions</a:t>
                      </a:r>
                    </a:p>
                  </a:txBody>
                  <a:tcPr marL="6350" marR="6350" marT="6350" anchor="ctr"/>
                </a:tc>
                <a:extLst>
                  <a:ext uri="{0D108BD9-81ED-4DB2-BD59-A6C34878D82A}">
                    <a16:rowId xmlns:a16="http://schemas.microsoft.com/office/drawing/2014/main" val="2309001923"/>
                  </a:ext>
                </a:extLst>
              </a:tr>
              <a:tr h="402855">
                <a:tc>
                  <a:txBody>
                    <a:bodyPr/>
                    <a:lstStyle/>
                    <a:p>
                      <a:pPr algn="l" fontAlgn="ctr">
                        <a:lnSpc>
                          <a:spcPct val="150000"/>
                        </a:lnSpc>
                        <a:buNone/>
                      </a:pPr>
                      <a:r>
                        <a:rPr lang="en-IN" sz="1100" b="0" i="0" u="none" strike="noStrike">
                          <a:solidFill>
                            <a:srgbClr val="000000"/>
                          </a:solidFill>
                          <a:effectLst/>
                          <a:latin typeface="Aptos Narrow"/>
                        </a:rPr>
                        <a:t>🟣 Purple Dotted Line</a:t>
                      </a:r>
                    </a:p>
                  </a:txBody>
                  <a:tcPr marL="6350" marR="6350" marT="6350" anchor="ctr"/>
                </a:tc>
                <a:tc>
                  <a:txBody>
                    <a:bodyPr/>
                    <a:lstStyle/>
                    <a:p>
                      <a:pPr algn="l" fontAlgn="ctr">
                        <a:lnSpc>
                          <a:spcPct val="150000"/>
                        </a:lnSpc>
                        <a:buNone/>
                      </a:pPr>
                      <a:r>
                        <a:rPr lang="en-US" sz="1100" b="1" i="0" u="none" strike="noStrike">
                          <a:solidFill>
                            <a:srgbClr val="000000"/>
                          </a:solidFill>
                          <a:effectLst/>
                          <a:latin typeface="Aptos Narrow"/>
                        </a:rPr>
                        <a:t>Mean Prediction with Substituted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Prediction if this feature was shuffled or replaced randomly</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Closer to red = model doesn’t rely much on feature Further from red = model depends heavily on feature</a:t>
                      </a:r>
                    </a:p>
                  </a:txBody>
                  <a:tcPr marL="6350" marR="6350" marT="6350" anchor="ctr"/>
                </a:tc>
                <a:extLst>
                  <a:ext uri="{0D108BD9-81ED-4DB2-BD59-A6C34878D82A}">
                    <a16:rowId xmlns:a16="http://schemas.microsoft.com/office/drawing/2014/main" val="3888143118"/>
                  </a:ext>
                </a:extLst>
              </a:tr>
            </a:tbl>
          </a:graphicData>
        </a:graphic>
      </p:graphicFrame>
      <p:sp>
        <p:nvSpPr>
          <p:cNvPr id="10" name="Title 2">
            <a:extLst>
              <a:ext uri="{FF2B5EF4-FFF2-40B4-BE49-F238E27FC236}">
                <a16:creationId xmlns:a16="http://schemas.microsoft.com/office/drawing/2014/main" id="{9245C8B9-56AD-E181-907C-40A1BAA49EA3}"/>
              </a:ext>
            </a:extLst>
          </p:cNvPr>
          <p:cNvSpPr txBox="1">
            <a:spLocks/>
          </p:cNvSpPr>
          <p:nvPr/>
        </p:nvSpPr>
        <p:spPr>
          <a:xfrm>
            <a:off x="664405" y="513260"/>
            <a:ext cx="10863820" cy="787041"/>
          </a:xfrm>
          <a:prstGeom prst="rect">
            <a:avLst/>
          </a:prstGeom>
        </p:spPr>
        <p:txBody>
          <a:bodyPr vert="horz" lIns="0" tIns="0" rIns="0" bIns="0" rtlCol="0" anchor="t">
            <a:normAutofit fontScale="90000" lnSpcReduction="200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US" sz="2800"/>
              <a:t>Feature Stability Plot Legend Table</a:t>
            </a:r>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0FBCEAC2-B24E-091D-C4D8-868CBA63BA8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13</a:t>
            </a:fld>
            <a:endParaRPr lang="en-PH"/>
          </a:p>
        </p:txBody>
      </p:sp>
    </p:spTree>
    <p:extLst>
      <p:ext uri="{BB962C8B-B14F-4D97-AF65-F5344CB8AC3E}">
        <p14:creationId xmlns:p14="http://schemas.microsoft.com/office/powerpoint/2010/main" val="91471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2CDEE-B919-E235-FAB7-B7A0EDAF6A3C}"/>
              </a:ext>
            </a:extLst>
          </p:cNvPr>
          <p:cNvSpPr>
            <a:spLocks noGrp="1"/>
          </p:cNvSpPr>
          <p:nvPr>
            <p:ph type="title"/>
          </p:nvPr>
        </p:nvSpPr>
        <p:spPr>
          <a:xfrm>
            <a:off x="1098792" y="2423013"/>
            <a:ext cx="10369550" cy="587749"/>
          </a:xfrm>
        </p:spPr>
        <p:txBody>
          <a:bodyPr/>
          <a:lstStyle/>
          <a:p>
            <a:pPr algn="ctr"/>
            <a:r>
              <a:rPr lang="en-US"/>
              <a:t>Feature Evaluation Plots (12 features)</a:t>
            </a:r>
          </a:p>
        </p:txBody>
      </p:sp>
    </p:spTree>
    <p:extLst>
      <p:ext uri="{BB962C8B-B14F-4D97-AF65-F5344CB8AC3E}">
        <p14:creationId xmlns:p14="http://schemas.microsoft.com/office/powerpoint/2010/main" val="63309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B8FA9653-2641-F2D8-022D-D4DC98A90D36}"/>
              </a:ext>
            </a:extLst>
          </p:cNvPr>
          <p:cNvSpPr>
            <a:spLocks noGrp="1" noChangeArrowheads="1"/>
          </p:cNvSpPr>
          <p:nvPr>
            <p:ph type="title"/>
          </p:nvPr>
        </p:nvSpPr>
        <p:spPr bwMode="auto">
          <a:xfrm>
            <a:off x="343788" y="120590"/>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lnSpc>
                <a:spcPct val="150000"/>
              </a:lnSpc>
              <a:spcAft>
                <a:spcPct val="0"/>
              </a:spcAft>
            </a:pPr>
            <a:r>
              <a:rPr lang="en-US" altLang="en-US" sz="2500">
                <a:latin typeface="Univers LT (Headings)"/>
              </a:rPr>
              <a:t>Rank# 1: </a:t>
            </a:r>
            <a:r>
              <a:rPr lang="en-US" altLang="en-US" sz="2500" err="1">
                <a:latin typeface="Univers LT (Headings)"/>
              </a:rPr>
              <a:t>ln_self_dec_income</a:t>
            </a:r>
            <a:r>
              <a:rPr lang="en-US" altLang="en-US" sz="2500">
                <a:latin typeface="Univers LT (Headings)"/>
              </a:rPr>
              <a:t> ( 1 / 6 ) </a:t>
            </a:r>
            <a:r>
              <a:rPr lang="en-IN" sz="2500">
                <a:ea typeface="+mj-lt"/>
                <a:cs typeface="+mj-lt"/>
              </a:rPr>
              <a:t>- Feature Performance in Train vs Test  &lt;</a:t>
            </a:r>
            <a:r>
              <a:rPr lang="en-IN" sz="2500">
                <a:solidFill>
                  <a:srgbClr val="C00000"/>
                </a:solidFill>
                <a:ea typeface="+mj-lt"/>
                <a:cs typeface="+mj-lt"/>
              </a:rPr>
              <a:t>Disbursed</a:t>
            </a:r>
            <a:r>
              <a:rPr lang="en-IN" sz="2500">
                <a:ea typeface="+mj-lt"/>
                <a:cs typeface="+mj-lt"/>
              </a:rPr>
              <a:t>&gt;</a:t>
            </a:r>
            <a:endParaRPr lang="en-US" altLang="en-US" sz="2500" i="0" u="none" strike="noStrike" cap="none" normalizeH="0" baseline="0">
              <a:ln>
                <a:noFill/>
              </a:ln>
              <a:solidFill>
                <a:schemeClr val="tx1"/>
              </a:solidFill>
              <a:effectLst/>
              <a:latin typeface="Consolas" panose="020B0609020204030204" pitchFamily="49" charset="0"/>
              <a:ea typeface="+mj-lt"/>
              <a:cs typeface="+mj-lt"/>
            </a:endParaRPr>
          </a:p>
        </p:txBody>
      </p:sp>
      <p:sp>
        <p:nvSpPr>
          <p:cNvPr id="10" name="Rectangle 9">
            <a:extLst>
              <a:ext uri="{FF2B5EF4-FFF2-40B4-BE49-F238E27FC236}">
                <a16:creationId xmlns:a16="http://schemas.microsoft.com/office/drawing/2014/main" id="{D632E81E-EB35-D7AE-5904-84D890A97386}"/>
              </a:ext>
            </a:extLst>
          </p:cNvPr>
          <p:cNvSpPr/>
          <p:nvPr/>
        </p:nvSpPr>
        <p:spPr>
          <a:xfrm>
            <a:off x="1697381" y="654897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3" name="TextBox 2">
            <a:extLst>
              <a:ext uri="{FF2B5EF4-FFF2-40B4-BE49-F238E27FC236}">
                <a16:creationId xmlns:a16="http://schemas.microsoft.com/office/drawing/2014/main" id="{1934968E-B506-6DEB-615C-15BF2E3D7927}"/>
              </a:ext>
            </a:extLst>
          </p:cNvPr>
          <p:cNvSpPr txBox="1"/>
          <p:nvPr/>
        </p:nvSpPr>
        <p:spPr>
          <a:xfrm>
            <a:off x="343788" y="672647"/>
            <a:ext cx="8427433" cy="292388"/>
          </a:xfrm>
          <a:prstGeom prst="rect">
            <a:avLst/>
          </a:prstGeom>
          <a:noFill/>
        </p:spPr>
        <p:txBody>
          <a:bodyPr wrap="square" rtlCol="0">
            <a:spAutoFit/>
          </a:bodyPr>
          <a:lstStyle/>
          <a:p>
            <a:r>
              <a:rPr lang="en-US" sz="1300"/>
              <a:t>Self declared income of customer.</a:t>
            </a:r>
            <a:endParaRPr lang="en-IN" sz="1300"/>
          </a:p>
        </p:txBody>
      </p:sp>
      <p:sp>
        <p:nvSpPr>
          <p:cNvPr id="20" name="Slide Number Placeholder 1">
            <a:extLst>
              <a:ext uri="{FF2B5EF4-FFF2-40B4-BE49-F238E27FC236}">
                <a16:creationId xmlns:a16="http://schemas.microsoft.com/office/drawing/2014/main" id="{0384488F-F02C-6873-20A3-26D679B145C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15</a:t>
            </a:fld>
            <a:endParaRPr lang="en-PH"/>
          </a:p>
        </p:txBody>
      </p:sp>
      <p:pic>
        <p:nvPicPr>
          <p:cNvPr id="2" name="Picture 1" descr="A graph of different colored bars&#10;&#10;AI-generated content may be incorrect.">
            <a:extLst>
              <a:ext uri="{FF2B5EF4-FFF2-40B4-BE49-F238E27FC236}">
                <a16:creationId xmlns:a16="http://schemas.microsoft.com/office/drawing/2014/main" id="{B65B5A68-38A3-EF6F-592A-184EFC32314C}"/>
              </a:ext>
            </a:extLst>
          </p:cNvPr>
          <p:cNvPicPr>
            <a:picLocks noChangeAspect="1"/>
          </p:cNvPicPr>
          <p:nvPr/>
        </p:nvPicPr>
        <p:blipFill>
          <a:blip r:embed="rId2"/>
          <a:stretch>
            <a:fillRect/>
          </a:stretch>
        </p:blipFill>
        <p:spPr>
          <a:xfrm>
            <a:off x="272021" y="1187823"/>
            <a:ext cx="5551956" cy="4493559"/>
          </a:xfrm>
          <a:prstGeom prst="rect">
            <a:avLst/>
          </a:prstGeom>
        </p:spPr>
      </p:pic>
      <p:pic>
        <p:nvPicPr>
          <p:cNvPr id="4" name="Picture 3" descr="A table of numbers with black text&#10;&#10;AI-generated content may be incorrect.">
            <a:extLst>
              <a:ext uri="{FF2B5EF4-FFF2-40B4-BE49-F238E27FC236}">
                <a16:creationId xmlns:a16="http://schemas.microsoft.com/office/drawing/2014/main" id="{0C601387-6E37-787E-07D8-C942119BB19A}"/>
              </a:ext>
            </a:extLst>
          </p:cNvPr>
          <p:cNvPicPr>
            <a:picLocks noChangeAspect="1"/>
          </p:cNvPicPr>
          <p:nvPr/>
        </p:nvPicPr>
        <p:blipFill>
          <a:blip r:embed="rId3"/>
          <a:stretch>
            <a:fillRect/>
          </a:stretch>
        </p:blipFill>
        <p:spPr>
          <a:xfrm>
            <a:off x="6028874" y="3739896"/>
            <a:ext cx="5891105" cy="1421332"/>
          </a:xfrm>
          <a:prstGeom prst="rect">
            <a:avLst/>
          </a:prstGeom>
        </p:spPr>
      </p:pic>
    </p:spTree>
    <p:extLst>
      <p:ext uri="{BB962C8B-B14F-4D97-AF65-F5344CB8AC3E}">
        <p14:creationId xmlns:p14="http://schemas.microsoft.com/office/powerpoint/2010/main" val="6652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E47E-BE8B-60A5-E517-4360F9F438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AA042-30D5-8596-6858-54E52F59BC5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16</a:t>
            </a:fld>
            <a:endParaRPr lang="en-PH"/>
          </a:p>
        </p:txBody>
      </p:sp>
      <p:sp>
        <p:nvSpPr>
          <p:cNvPr id="3" name="TextBox 2">
            <a:extLst>
              <a:ext uri="{FF2B5EF4-FFF2-40B4-BE49-F238E27FC236}">
                <a16:creationId xmlns:a16="http://schemas.microsoft.com/office/drawing/2014/main" id="{7A927874-094A-D99F-3C0D-B77E747767E6}"/>
              </a:ext>
            </a:extLst>
          </p:cNvPr>
          <p:cNvSpPr txBox="1"/>
          <p:nvPr/>
        </p:nvSpPr>
        <p:spPr>
          <a:xfrm>
            <a:off x="6515483" y="852049"/>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Most customers, whether good or bad, have low to moderate self-declared incomes. However, as income increases, the number of bad customers (blue line) becomes noticeably fewer. This suggests that customers who report higher incomes are less likely to be bad.</a:t>
            </a:r>
            <a:endParaRPr lang="en-US" sz="1300"/>
          </a:p>
        </p:txBody>
      </p:sp>
      <p:sp>
        <p:nvSpPr>
          <p:cNvPr id="11" name="TextBox 10">
            <a:extLst>
              <a:ext uri="{FF2B5EF4-FFF2-40B4-BE49-F238E27FC236}">
                <a16:creationId xmlns:a16="http://schemas.microsoft.com/office/drawing/2014/main" id="{A4741A85-4393-7C1D-2A96-62A428D985BB}"/>
              </a:ext>
            </a:extLst>
          </p:cNvPr>
          <p:cNvSpPr txBox="1"/>
          <p:nvPr/>
        </p:nvSpPr>
        <p:spPr>
          <a:xfrm>
            <a:off x="363995" y="5211883"/>
            <a:ext cx="5657941"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datasets (</a:t>
            </a:r>
            <a:r>
              <a:rPr lang="en-US" sz="1300" err="1">
                <a:ea typeface="+mn-lt"/>
                <a:cs typeface="+mn-lt"/>
              </a:rPr>
              <a:t>Train+Val</a:t>
            </a:r>
            <a:r>
              <a:rPr lang="en-US" sz="1300">
                <a:ea typeface="+mn-lt"/>
                <a:cs typeface="+mn-lt"/>
              </a:rPr>
              <a:t> and </a:t>
            </a:r>
            <a:r>
              <a:rPr lang="en-US" sz="1300" err="1">
                <a:ea typeface="+mn-lt"/>
                <a:cs typeface="+mn-lt"/>
              </a:rPr>
              <a:t>Test+OOT</a:t>
            </a:r>
            <a:r>
              <a:rPr lang="en-US" sz="1300">
                <a:ea typeface="+mn-lt"/>
                <a:cs typeface="+mn-lt"/>
              </a:rPr>
              <a:t>) show a similar income distribution, with most customers concentrated in the low-income range. The </a:t>
            </a:r>
            <a:r>
              <a:rPr lang="en-US" sz="1300" err="1">
                <a:ea typeface="+mn-lt"/>
                <a:cs typeface="+mn-lt"/>
              </a:rPr>
              <a:t>Test+OOT</a:t>
            </a:r>
            <a:r>
              <a:rPr lang="en-US" sz="1300">
                <a:ea typeface="+mn-lt"/>
                <a:cs typeface="+mn-lt"/>
              </a:rPr>
              <a:t> set (orange) has slightly fewer high-income records but overall follows the same trend as the </a:t>
            </a:r>
            <a:r>
              <a:rPr lang="en-US" sz="1300" err="1">
                <a:ea typeface="+mn-lt"/>
                <a:cs typeface="+mn-lt"/>
              </a:rPr>
              <a:t>Train+Val</a:t>
            </a:r>
            <a:r>
              <a:rPr lang="en-US" sz="1300">
                <a:ea typeface="+mn-lt"/>
                <a:cs typeface="+mn-lt"/>
              </a:rPr>
              <a:t> set (green), indicating good consistency across datasets.</a:t>
            </a:r>
            <a:endParaRPr lang="en-US" sz="1300"/>
          </a:p>
        </p:txBody>
      </p:sp>
      <p:sp>
        <p:nvSpPr>
          <p:cNvPr id="7" name="Rectangle 2">
            <a:extLst>
              <a:ext uri="{FF2B5EF4-FFF2-40B4-BE49-F238E27FC236}">
                <a16:creationId xmlns:a16="http://schemas.microsoft.com/office/drawing/2014/main" id="{AF4EB6F7-69D1-DABD-6A92-94EB556D0371}"/>
              </a:ext>
            </a:extLst>
          </p:cNvPr>
          <p:cNvSpPr txBox="1">
            <a:spLocks noChangeArrowheads="1"/>
          </p:cNvSpPr>
          <p:nvPr/>
        </p:nvSpPr>
        <p:spPr bwMode="auto">
          <a:xfrm>
            <a:off x="480961" y="146229"/>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latin typeface="Univers LT (Headings)"/>
              </a:rPr>
              <a:t>Rank# 1: </a:t>
            </a:r>
            <a:r>
              <a:rPr lang="en-US" altLang="en-US" sz="2500" err="1">
                <a:latin typeface="Univers LT (Headings)"/>
              </a:rPr>
              <a:t>ln_self_dec_income</a:t>
            </a:r>
            <a:r>
              <a:rPr lang="en-US" altLang="en-US" sz="2500">
                <a:latin typeface="Univers LT (Headings)"/>
              </a:rPr>
              <a:t> ( 2 / 6 )  </a:t>
            </a:r>
            <a:r>
              <a:rPr lang="en-IN" sz="2500">
                <a:ea typeface="+mj-lt"/>
                <a:cs typeface="+mj-lt"/>
              </a:rPr>
              <a:t>- Histogram  &lt;</a:t>
            </a:r>
            <a:r>
              <a:rPr lang="en-IN" sz="2500">
                <a:solidFill>
                  <a:srgbClr val="C00000"/>
                </a:solidFill>
                <a:ea typeface="+mj-lt"/>
                <a:cs typeface="+mj-lt"/>
              </a:rPr>
              <a:t>Disbursed</a:t>
            </a:r>
            <a:r>
              <a:rPr lang="en-IN" sz="2500">
                <a:ea typeface="+mj-lt"/>
                <a:cs typeface="+mj-lt"/>
              </a:rPr>
              <a:t>&gt;</a:t>
            </a:r>
            <a:endParaRPr lang="en-US" altLang="en-US" sz="2500">
              <a:latin typeface="Consolas" panose="020B0609020204030204" pitchFamily="49" charset="0"/>
              <a:ea typeface="+mj-lt"/>
              <a:cs typeface="+mj-lt"/>
            </a:endParaRPr>
          </a:p>
        </p:txBody>
      </p:sp>
      <p:pic>
        <p:nvPicPr>
          <p:cNvPr id="8" name="Picture 7" descr="A graph with lines and numbers&#10;&#10;AI-generated content may be incorrect.">
            <a:extLst>
              <a:ext uri="{FF2B5EF4-FFF2-40B4-BE49-F238E27FC236}">
                <a16:creationId xmlns:a16="http://schemas.microsoft.com/office/drawing/2014/main" id="{2759A529-A82F-D301-D602-BF4DD754FB2D}"/>
              </a:ext>
            </a:extLst>
          </p:cNvPr>
          <p:cNvPicPr>
            <a:picLocks noChangeAspect="1"/>
          </p:cNvPicPr>
          <p:nvPr/>
        </p:nvPicPr>
        <p:blipFill>
          <a:blip r:embed="rId2"/>
          <a:stretch>
            <a:fillRect/>
          </a:stretch>
        </p:blipFill>
        <p:spPr>
          <a:xfrm>
            <a:off x="337457" y="1017814"/>
            <a:ext cx="4963887" cy="3494315"/>
          </a:xfrm>
          <a:prstGeom prst="rect">
            <a:avLst/>
          </a:prstGeom>
        </p:spPr>
      </p:pic>
      <p:pic>
        <p:nvPicPr>
          <p:cNvPr id="9" name="Picture 8">
            <a:extLst>
              <a:ext uri="{FF2B5EF4-FFF2-40B4-BE49-F238E27FC236}">
                <a16:creationId xmlns:a16="http://schemas.microsoft.com/office/drawing/2014/main" id="{5028DD78-D5B4-5FFF-196B-65473C988E18}"/>
              </a:ext>
            </a:extLst>
          </p:cNvPr>
          <p:cNvPicPr>
            <a:picLocks noChangeAspect="1"/>
          </p:cNvPicPr>
          <p:nvPr/>
        </p:nvPicPr>
        <p:blipFill>
          <a:blip r:embed="rId3"/>
          <a:stretch>
            <a:fillRect/>
          </a:stretch>
        </p:blipFill>
        <p:spPr>
          <a:xfrm>
            <a:off x="6362699" y="1899557"/>
            <a:ext cx="5475515" cy="3298372"/>
          </a:xfrm>
          <a:prstGeom prst="rect">
            <a:avLst/>
          </a:prstGeom>
        </p:spPr>
      </p:pic>
    </p:spTree>
    <p:extLst>
      <p:ext uri="{BB962C8B-B14F-4D97-AF65-F5344CB8AC3E}">
        <p14:creationId xmlns:p14="http://schemas.microsoft.com/office/powerpoint/2010/main" val="3388402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17873-B61E-033D-47EE-F7C53F604635}"/>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9C06F52B-C91D-8636-6261-CBFA46167685}"/>
              </a:ext>
            </a:extLst>
          </p:cNvPr>
          <p:cNvSpPr txBox="1">
            <a:spLocks/>
          </p:cNvSpPr>
          <p:nvPr/>
        </p:nvSpPr>
        <p:spPr>
          <a:xfrm>
            <a:off x="47444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 </a:t>
            </a:r>
            <a:r>
              <a:rPr lang="en-IN" sz="2500" err="1">
                <a:ea typeface="+mj-lt"/>
                <a:cs typeface="+mj-lt"/>
              </a:rPr>
              <a:t>ln_self_dec_income</a:t>
            </a:r>
            <a:r>
              <a:rPr lang="en-IN" sz="2500">
                <a:ea typeface="+mj-lt"/>
                <a:cs typeface="+mj-lt"/>
              </a:rPr>
              <a:t> ( 3 / 6 )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2" name="Slide Number Placeholder 1">
            <a:extLst>
              <a:ext uri="{FF2B5EF4-FFF2-40B4-BE49-F238E27FC236}">
                <a16:creationId xmlns:a16="http://schemas.microsoft.com/office/drawing/2014/main" id="{6D514C71-A3DB-E058-A2E6-0A5E7947D95B}"/>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17</a:t>
            </a:fld>
            <a:endParaRPr lang="en-PH"/>
          </a:p>
        </p:txBody>
      </p:sp>
      <p:sp>
        <p:nvSpPr>
          <p:cNvPr id="3" name="Rectangle 2">
            <a:extLst>
              <a:ext uri="{FF2B5EF4-FFF2-40B4-BE49-F238E27FC236}">
                <a16:creationId xmlns:a16="http://schemas.microsoft.com/office/drawing/2014/main" id="{653818A2-0E0E-B84B-53A2-4B055620E72F}"/>
              </a:ext>
            </a:extLst>
          </p:cNvPr>
          <p:cNvSpPr/>
          <p:nvPr/>
        </p:nvSpPr>
        <p:spPr>
          <a:xfrm>
            <a:off x="534826" y="1521339"/>
            <a:ext cx="3861325"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mostly follows the same trend as the blue line, showing the model is using this feature effectively.</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and purple lines consistently show a positive gap, which means this feature helps make predictions more accurate and closer to the actual target.</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(data per bin) show good distribution across income levels, though some bins have fewer samples.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shows a general downward trend with higher income, making this a useful feature for the model.</a:t>
            </a:r>
            <a:endParaRPr lang="en-GB" sz="1200">
              <a:solidFill>
                <a:srgbClr val="000000"/>
              </a:solidFill>
            </a:endParaRPr>
          </a:p>
        </p:txBody>
      </p:sp>
      <p:pic>
        <p:nvPicPr>
          <p:cNvPr id="2" name="Picture 1" descr="A graph with red and blue lines&#10;&#10;AI-generated content may be incorrect.">
            <a:extLst>
              <a:ext uri="{FF2B5EF4-FFF2-40B4-BE49-F238E27FC236}">
                <a16:creationId xmlns:a16="http://schemas.microsoft.com/office/drawing/2014/main" id="{DBF6289D-CEBE-20B5-0E50-7C360C142703}"/>
              </a:ext>
            </a:extLst>
          </p:cNvPr>
          <p:cNvPicPr>
            <a:picLocks noChangeAspect="1"/>
          </p:cNvPicPr>
          <p:nvPr/>
        </p:nvPicPr>
        <p:blipFill>
          <a:blip r:embed="rId2"/>
          <a:stretch>
            <a:fillRect/>
          </a:stretch>
        </p:blipFill>
        <p:spPr>
          <a:xfrm>
            <a:off x="4396152" y="2447194"/>
            <a:ext cx="7275833" cy="3787370"/>
          </a:xfrm>
          <a:prstGeom prst="rect">
            <a:avLst/>
          </a:prstGeom>
        </p:spPr>
      </p:pic>
      <p:pic>
        <p:nvPicPr>
          <p:cNvPr id="4" name="Picture 3" descr="A close-up of a white background&#10;&#10;AI-generated content may be incorrect.">
            <a:extLst>
              <a:ext uri="{FF2B5EF4-FFF2-40B4-BE49-F238E27FC236}">
                <a16:creationId xmlns:a16="http://schemas.microsoft.com/office/drawing/2014/main" id="{F9592AE2-7354-C652-C371-796836EFD47D}"/>
              </a:ext>
            </a:extLst>
          </p:cNvPr>
          <p:cNvPicPr>
            <a:picLocks noChangeAspect="1"/>
          </p:cNvPicPr>
          <p:nvPr/>
        </p:nvPicPr>
        <p:blipFill>
          <a:blip r:embed="rId3"/>
          <a:stretch>
            <a:fillRect/>
          </a:stretch>
        </p:blipFill>
        <p:spPr>
          <a:xfrm>
            <a:off x="5663173" y="1516997"/>
            <a:ext cx="4429125" cy="1000125"/>
          </a:xfrm>
          <a:prstGeom prst="rect">
            <a:avLst/>
          </a:prstGeom>
        </p:spPr>
      </p:pic>
    </p:spTree>
    <p:extLst>
      <p:ext uri="{BB962C8B-B14F-4D97-AF65-F5344CB8AC3E}">
        <p14:creationId xmlns:p14="http://schemas.microsoft.com/office/powerpoint/2010/main" val="101198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9A55-3276-073B-04DE-A91E97128A81}"/>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0C795218-7268-5734-6187-063838554FD0}"/>
              </a:ext>
            </a:extLst>
          </p:cNvPr>
          <p:cNvSpPr>
            <a:spLocks noGrp="1" noChangeArrowheads="1"/>
          </p:cNvSpPr>
          <p:nvPr>
            <p:ph type="title"/>
          </p:nvPr>
        </p:nvSpPr>
        <p:spPr bwMode="auto">
          <a:xfrm>
            <a:off x="480961" y="85354"/>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nSpc>
                <a:spcPct val="150000"/>
              </a:lnSpc>
              <a:spcAft>
                <a:spcPct val="0"/>
              </a:spcAft>
            </a:pPr>
            <a:r>
              <a:rPr lang="en-US" sz="2500">
                <a:ea typeface="+mj-lt"/>
                <a:cs typeface="+mj-lt"/>
              </a:rPr>
              <a:t>Rank# 1: </a:t>
            </a:r>
            <a:r>
              <a:rPr lang="en-US" sz="2500" err="1">
                <a:ea typeface="+mj-lt"/>
                <a:cs typeface="+mj-lt"/>
              </a:rPr>
              <a:t>ln_self_dec_income</a:t>
            </a:r>
            <a:r>
              <a:rPr lang="en-US" altLang="en-US" sz="2500">
                <a:latin typeface="Univers LT (Headings)"/>
              </a:rPr>
              <a:t> </a:t>
            </a:r>
            <a:r>
              <a:rPr lang="en-US" sz="2500">
                <a:ea typeface="+mj-lt"/>
                <a:cs typeface="+mj-lt"/>
              </a:rPr>
              <a:t>( 4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500">
                <a:ea typeface="+mj-lt"/>
                <a:cs typeface="+mj-lt"/>
              </a:rPr>
              <a:t>&lt;</a:t>
            </a:r>
            <a:r>
              <a:rPr lang="en-IN" sz="2500">
                <a:solidFill>
                  <a:srgbClr val="C00000"/>
                </a:solidFill>
                <a:ea typeface="+mj-lt"/>
                <a:cs typeface="+mj-lt"/>
              </a:rPr>
              <a:t>Applied</a:t>
            </a:r>
            <a:r>
              <a:rPr lang="en-IN" sz="2500">
                <a:ea typeface="+mj-lt"/>
                <a:cs typeface="+mj-lt"/>
              </a:rPr>
              <a:t>&gt;</a:t>
            </a:r>
            <a:endParaRPr lang="en-US" sz="2500" i="0" u="none" strike="noStrike" cap="none" normalizeH="0" baseline="0">
              <a:ln>
                <a:noFill/>
              </a:ln>
              <a:effectLst/>
              <a:ea typeface="+mj-lt"/>
              <a:cs typeface="+mj-lt"/>
            </a:endParaRPr>
          </a:p>
        </p:txBody>
      </p:sp>
      <p:sp>
        <p:nvSpPr>
          <p:cNvPr id="11" name="Slide Number Placeholder 1">
            <a:extLst>
              <a:ext uri="{FF2B5EF4-FFF2-40B4-BE49-F238E27FC236}">
                <a16:creationId xmlns:a16="http://schemas.microsoft.com/office/drawing/2014/main" id="{2EF36F7F-F649-BE88-B343-60BF4B6C75F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18</a:t>
            </a:fld>
            <a:endParaRPr lang="en-PH"/>
          </a:p>
        </p:txBody>
      </p:sp>
      <p:sp>
        <p:nvSpPr>
          <p:cNvPr id="2" name="TextBox 1">
            <a:extLst>
              <a:ext uri="{FF2B5EF4-FFF2-40B4-BE49-F238E27FC236}">
                <a16:creationId xmlns:a16="http://schemas.microsoft.com/office/drawing/2014/main" id="{7E39A534-EB6F-08C1-0321-A4B662DC69B5}"/>
              </a:ext>
            </a:extLst>
          </p:cNvPr>
          <p:cNvSpPr txBox="1"/>
          <p:nvPr/>
        </p:nvSpPr>
        <p:spPr>
          <a:xfrm>
            <a:off x="6638261" y="1940533"/>
            <a:ext cx="4735167" cy="156966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The feature rises from ~30,500 in Oct 2024 to ~34,200 in May 2025, showing a steady and positive upward trend. From June 2025, the income stabilizes around ~32,700–33,700, consistently staying within the range of ~32,700–34,200 after Dec 2024.</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 shows strong stability with only minor fluctuations, making it highly reliable for modeling and giving confidence in its consistent predictions.</a:t>
            </a:r>
            <a:endParaRPr lang="en-IN" sz="1200"/>
          </a:p>
        </p:txBody>
      </p:sp>
      <p:graphicFrame>
        <p:nvGraphicFramePr>
          <p:cNvPr id="8" name="Table 7">
            <a:extLst>
              <a:ext uri="{FF2B5EF4-FFF2-40B4-BE49-F238E27FC236}">
                <a16:creationId xmlns:a16="http://schemas.microsoft.com/office/drawing/2014/main" id="{A4C2CE6F-9351-FF97-5359-4FB540BCFB18}"/>
              </a:ext>
            </a:extLst>
          </p:cNvPr>
          <p:cNvGraphicFramePr>
            <a:graphicFrameLocks noGrp="1"/>
          </p:cNvGraphicFramePr>
          <p:nvPr>
            <p:extLst>
              <p:ext uri="{D42A27DB-BD31-4B8C-83A1-F6EECF244321}">
                <p14:modId xmlns:p14="http://schemas.microsoft.com/office/powerpoint/2010/main" val="2425158264"/>
              </p:ext>
            </p:extLst>
          </p:nvPr>
        </p:nvGraphicFramePr>
        <p:xfrm>
          <a:off x="479323" y="1265903"/>
          <a:ext cx="5227996" cy="4286372"/>
        </p:xfrm>
        <a:graphic>
          <a:graphicData uri="http://schemas.openxmlformats.org/drawingml/2006/table">
            <a:tbl>
              <a:tblPr/>
              <a:tblGrid>
                <a:gridCol w="894913">
                  <a:extLst>
                    <a:ext uri="{9D8B030D-6E8A-4147-A177-3AD203B41FA5}">
                      <a16:colId xmlns:a16="http://schemas.microsoft.com/office/drawing/2014/main" val="1941879964"/>
                    </a:ext>
                  </a:extLst>
                </a:gridCol>
                <a:gridCol w="1058344">
                  <a:extLst>
                    <a:ext uri="{9D8B030D-6E8A-4147-A177-3AD203B41FA5}">
                      <a16:colId xmlns:a16="http://schemas.microsoft.com/office/drawing/2014/main" val="1297042043"/>
                    </a:ext>
                  </a:extLst>
                </a:gridCol>
                <a:gridCol w="815445">
                  <a:extLst>
                    <a:ext uri="{9D8B030D-6E8A-4147-A177-3AD203B41FA5}">
                      <a16:colId xmlns:a16="http://schemas.microsoft.com/office/drawing/2014/main" val="3558221193"/>
                    </a:ext>
                  </a:extLst>
                </a:gridCol>
                <a:gridCol w="1047527">
                  <a:extLst>
                    <a:ext uri="{9D8B030D-6E8A-4147-A177-3AD203B41FA5}">
                      <a16:colId xmlns:a16="http://schemas.microsoft.com/office/drawing/2014/main" val="2857483268"/>
                    </a:ext>
                  </a:extLst>
                </a:gridCol>
                <a:gridCol w="208280">
                  <a:extLst>
                    <a:ext uri="{9D8B030D-6E8A-4147-A177-3AD203B41FA5}">
                      <a16:colId xmlns:a16="http://schemas.microsoft.com/office/drawing/2014/main" val="3282326887"/>
                    </a:ext>
                  </a:extLst>
                </a:gridCol>
                <a:gridCol w="1203487">
                  <a:extLst>
                    <a:ext uri="{9D8B030D-6E8A-4147-A177-3AD203B41FA5}">
                      <a16:colId xmlns:a16="http://schemas.microsoft.com/office/drawing/2014/main" val="2675144131"/>
                    </a:ext>
                  </a:extLst>
                </a:gridCol>
              </a:tblGrid>
              <a:tr h="1339494">
                <a:tc>
                  <a:txBody>
                    <a:bodyPr/>
                    <a:lstStyle/>
                    <a:p>
                      <a:pPr algn="ctr" fontAlgn="ctr"/>
                      <a:r>
                        <a:rPr lang="en-IN" sz="1100" b="1" i="0" u="none" strike="noStrike">
                          <a:solidFill>
                            <a:srgbClr val="000000"/>
                          </a:solidFill>
                          <a:effectLst/>
                          <a:latin typeface="Consolas"/>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1" i="0" u="none" strike="noStrike">
                          <a:solidFill>
                            <a:srgbClr val="000000"/>
                          </a:solidFill>
                          <a:effectLst/>
                          <a:latin typeface="Consolas"/>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100" b="1" i="0" u="none" strike="noStrike">
                          <a:solidFill>
                            <a:srgbClr val="000000"/>
                          </a:solidFill>
                          <a:effectLst/>
                          <a:latin typeface="Consolas"/>
                        </a:rPr>
                        <a:t>ln_self_dec_income</a:t>
                      </a:r>
                      <a:endParaRPr lang="en-IN" sz="1100" b="1" i="0" u="none" strike="noStrike" err="1">
                        <a:solidFill>
                          <a:srgbClr val="000000"/>
                        </a:solidFill>
                        <a:effectLst/>
                        <a:latin typeface="Consola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900" b="1" i="0" u="none" strike="noStrike" kern="1200" noProof="0">
                          <a:solidFill>
                            <a:srgbClr val="000000"/>
                          </a:solidFill>
                          <a:effectLst/>
                          <a:latin typeface="Calibri"/>
                        </a:rPr>
                        <a:t>Avg. Demo Score</a:t>
                      </a:r>
                      <a:endParaRPr lang="en-IN" sz="900" b="0" i="0" u="none" strike="noStrike" kern="1200" noProof="0">
                        <a:solidFill>
                          <a:srgbClr val="000000"/>
                        </a:solidFill>
                        <a:effectLst/>
                        <a:latin typeface="Calibri"/>
                      </a:endParaRPr>
                    </a:p>
                    <a:p>
                      <a:pPr lvl="0" algn="ctr">
                        <a:lnSpc>
                          <a:spcPts val="750"/>
                        </a:lnSpc>
                        <a:buNone/>
                      </a:pPr>
                      <a:endParaRPr lang="en-IN" sz="1100" b="1" i="0" u="none" strike="noStrike" kern="1200">
                        <a:solidFill>
                          <a:schemeClr val="tx1"/>
                        </a:solidFill>
                        <a:effectLst/>
                        <a:latin typeface="+mn-lt"/>
                        <a:ea typeface="+mn-ea"/>
                        <a:cs typeface="+mn-cs"/>
                      </a:endParaRPr>
                    </a:p>
                  </a:txBody>
                  <a:tcPr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27354877"/>
                  </a:ext>
                </a:extLst>
              </a:tr>
              <a:tr h="267898">
                <a:tc>
                  <a:txBody>
                    <a:bodyPr/>
                    <a:lstStyle/>
                    <a:p>
                      <a:pPr algn="ctr" fontAlgn="ctr"/>
                      <a:r>
                        <a:rPr lang="en-IN" sz="1100" b="1" i="0" u="none" strike="noStrike">
                          <a:solidFill>
                            <a:srgbClr val="000000"/>
                          </a:solidFill>
                          <a:effectLst/>
                          <a:latin typeface="Consolas"/>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30489.11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0.309692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6340988"/>
                  </a:ext>
                </a:extLst>
              </a:tr>
              <a:tr h="267898">
                <a:tc>
                  <a:txBody>
                    <a:bodyPr/>
                    <a:lstStyle/>
                    <a:p>
                      <a:pPr algn="ctr" fontAlgn="ctr"/>
                      <a:r>
                        <a:rPr lang="en-IN" sz="1100" b="1" i="0" u="none" strike="noStrike">
                          <a:solidFill>
                            <a:srgbClr val="000000"/>
                          </a:solidFill>
                          <a:effectLst/>
                          <a:latin typeface="Consolas"/>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32111.11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279"/>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0.308101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4674922"/>
                  </a:ext>
                </a:extLst>
              </a:tr>
              <a:tr h="267898">
                <a:tc>
                  <a:txBody>
                    <a:bodyPr/>
                    <a:lstStyle/>
                    <a:p>
                      <a:pPr algn="ctr" fontAlgn="ctr"/>
                      <a:r>
                        <a:rPr lang="en-IN" sz="1100" b="1" i="0" u="none" strike="noStrike">
                          <a:solidFill>
                            <a:srgbClr val="000000"/>
                          </a:solidFill>
                          <a:effectLst/>
                          <a:latin typeface="Consolas"/>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34404.49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0.30731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8198887"/>
                  </a:ext>
                </a:extLst>
              </a:tr>
              <a:tr h="267898">
                <a:tc>
                  <a:txBody>
                    <a:bodyPr/>
                    <a:lstStyle/>
                    <a:p>
                      <a:pPr algn="ctr" fontAlgn="ctr"/>
                      <a:r>
                        <a:rPr lang="en-IN" sz="1100" b="1" i="0" u="none" strike="noStrike">
                          <a:solidFill>
                            <a:srgbClr val="000000"/>
                          </a:solidFill>
                          <a:effectLst/>
                          <a:latin typeface="Consolas"/>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33453.39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884"/>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0.307182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9105448"/>
                  </a:ext>
                </a:extLst>
              </a:tr>
              <a:tr h="267898">
                <a:tc>
                  <a:txBody>
                    <a:bodyPr/>
                    <a:lstStyle/>
                    <a:p>
                      <a:pPr algn="ctr" fontAlgn="ctr"/>
                      <a:r>
                        <a:rPr lang="en-IN" sz="1100" b="1" i="0" u="none" strike="noStrike">
                          <a:solidFill>
                            <a:srgbClr val="000000"/>
                          </a:solidFill>
                          <a:effectLst/>
                          <a:latin typeface="Consolas"/>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32903.56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680"/>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0.30672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71637451"/>
                  </a:ext>
                </a:extLst>
              </a:tr>
              <a:tr h="267898">
                <a:tc>
                  <a:txBody>
                    <a:bodyPr/>
                    <a:lstStyle/>
                    <a:p>
                      <a:pPr algn="ctr" fontAlgn="ctr"/>
                      <a:r>
                        <a:rPr lang="en-IN" sz="1100" b="1" i="0" u="none" strike="noStrike">
                          <a:solidFill>
                            <a:srgbClr val="000000"/>
                          </a:solidFill>
                          <a:effectLst/>
                          <a:latin typeface="Consolas"/>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33451.53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884"/>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0.309106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12927123"/>
                  </a:ext>
                </a:extLst>
              </a:tr>
              <a:tr h="267898">
                <a:tc>
                  <a:txBody>
                    <a:bodyPr/>
                    <a:lstStyle/>
                    <a:p>
                      <a:pPr algn="ctr" fontAlgn="ctr"/>
                      <a:r>
                        <a:rPr lang="en-IN" sz="1100" b="1" i="0" u="none" strike="noStrike">
                          <a:solidFill>
                            <a:srgbClr val="000000"/>
                          </a:solidFill>
                          <a:effectLst/>
                          <a:latin typeface="Consolas"/>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33121.31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1"/>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0.308743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2589906"/>
                  </a:ext>
                </a:extLst>
              </a:tr>
              <a:tr h="267898">
                <a:tc>
                  <a:txBody>
                    <a:bodyPr/>
                    <a:lstStyle/>
                    <a:p>
                      <a:pPr algn="ctr" fontAlgn="ctr"/>
                      <a:r>
                        <a:rPr lang="en-IN" sz="1100" b="1" i="0" u="none" strike="noStrike">
                          <a:solidFill>
                            <a:srgbClr val="000000"/>
                          </a:solidFill>
                          <a:effectLst/>
                          <a:latin typeface="Consolas"/>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34205.74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0.309369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76726958"/>
                  </a:ext>
                </a:extLst>
              </a:tr>
              <a:tr h="267898">
                <a:tc>
                  <a:txBody>
                    <a:bodyPr/>
                    <a:lstStyle/>
                    <a:p>
                      <a:pPr algn="ctr" fontAlgn="ctr"/>
                      <a:r>
                        <a:rPr lang="en-IN" sz="1100" b="1" i="0" u="none" strike="noStrike">
                          <a:solidFill>
                            <a:srgbClr val="000000"/>
                          </a:solidFill>
                          <a:effectLst/>
                          <a:latin typeface="Consolas"/>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33663.12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2"/>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0.309559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099973"/>
                  </a:ext>
                </a:extLst>
              </a:tr>
              <a:tr h="267898">
                <a:tc>
                  <a:txBody>
                    <a:bodyPr/>
                    <a:lstStyle/>
                    <a:p>
                      <a:pPr algn="ctr" fontAlgn="ctr"/>
                      <a:r>
                        <a:rPr lang="en-IN" sz="1100" b="1" i="0" u="none" strike="noStrike">
                          <a:solidFill>
                            <a:srgbClr val="000000"/>
                          </a:solidFill>
                          <a:effectLst/>
                          <a:latin typeface="Consolas"/>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33209.63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l" rtl="0" fontAlgn="base">
                        <a:lnSpc>
                          <a:spcPts val="825"/>
                        </a:lnSpc>
                        <a:buNone/>
                      </a:pPr>
                      <a:r>
                        <a:rPr lang="en-IN" sz="1050" b="0" i="0" u="none" strike="noStrike">
                          <a:solidFill>
                            <a:srgbClr val="000000"/>
                          </a:solidFill>
                          <a:effectLst/>
                          <a:latin typeface="Calibri"/>
                        </a:rPr>
                        <a:t> </a:t>
                      </a:r>
                      <a:r>
                        <a:rPr lang="en-IN" sz="1050" b="0" i="0">
                          <a:solidFill>
                            <a:srgbClr val="000000"/>
                          </a:solidFill>
                          <a:effectLst/>
                          <a:latin typeface="Calibri"/>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200" b="0" i="0" u="none" strike="noStrike">
                          <a:solidFill>
                            <a:srgbClr val="000000"/>
                          </a:solidFill>
                          <a:effectLst/>
                          <a:latin typeface="Consolas"/>
                        </a:rPr>
                        <a:t>0.309787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10680319"/>
                  </a:ext>
                </a:extLst>
              </a:tr>
              <a:tr h="267898">
                <a:tc>
                  <a:txBody>
                    <a:bodyPr/>
                    <a:lstStyle/>
                    <a:p>
                      <a:pPr algn="ctr" fontAlgn="ctr"/>
                      <a:r>
                        <a:rPr lang="en-IN" sz="1100" b="1" i="0" u="none" strike="noStrike">
                          <a:solidFill>
                            <a:srgbClr val="000000"/>
                          </a:solidFill>
                          <a:effectLst/>
                          <a:latin typeface="Consolas"/>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202124"/>
                          </a:solidFill>
                          <a:effectLst/>
                          <a:latin typeface="Consolas"/>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100" b="0" i="0" u="none" strike="noStrike">
                          <a:solidFill>
                            <a:srgbClr val="000000"/>
                          </a:solidFill>
                          <a:effectLst/>
                          <a:latin typeface="Consolas"/>
                        </a:rPr>
                        <a:t>32744.44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l" rtl="0" fontAlgn="base">
                        <a:lnSpc>
                          <a:spcPts val="825"/>
                        </a:lnSpc>
                        <a:buNone/>
                      </a:pPr>
                      <a:endParaRPr lang="en-IN" sz="1600"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200" b="0" i="0" u="none" strike="noStrike">
                          <a:solidFill>
                            <a:srgbClr val="000000"/>
                          </a:solidFill>
                          <a:effectLst/>
                          <a:latin typeface="Consolas"/>
                        </a:rPr>
                        <a:t>0.312698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29448000"/>
                  </a:ext>
                </a:extLst>
              </a:tr>
            </a:tbl>
          </a:graphicData>
        </a:graphic>
      </p:graphicFrame>
    </p:spTree>
    <p:extLst>
      <p:ext uri="{BB962C8B-B14F-4D97-AF65-F5344CB8AC3E}">
        <p14:creationId xmlns:p14="http://schemas.microsoft.com/office/powerpoint/2010/main" val="4256609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298A0-31B6-194B-892A-B5078AD9D742}"/>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23953B78-E47A-CE83-150D-1D545E9956A2}"/>
              </a:ext>
            </a:extLst>
          </p:cNvPr>
          <p:cNvSpPr>
            <a:spLocks noGrp="1" noChangeArrowheads="1"/>
          </p:cNvSpPr>
          <p:nvPr>
            <p:ph type="title"/>
          </p:nvPr>
        </p:nvSpPr>
        <p:spPr bwMode="auto">
          <a:xfrm>
            <a:off x="351451" y="178564"/>
            <a:ext cx="11489097" cy="5795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nSpc>
                <a:spcPct val="150000"/>
              </a:lnSpc>
              <a:spcAft>
                <a:spcPct val="0"/>
              </a:spcAft>
            </a:pPr>
            <a:r>
              <a:rPr lang="en-US" sz="2500">
                <a:ea typeface="+mj-lt"/>
                <a:cs typeface="+mj-lt"/>
              </a:rPr>
              <a:t>Rank# 1: </a:t>
            </a:r>
            <a:r>
              <a:rPr lang="en-US" sz="2500" err="1">
                <a:ea typeface="+mj-lt"/>
                <a:cs typeface="+mj-lt"/>
              </a:rPr>
              <a:t>ln_self_dec_income</a:t>
            </a:r>
            <a:r>
              <a:rPr lang="en-US" altLang="en-US" sz="2500">
                <a:latin typeface="Univers LT (Headings)"/>
              </a:rPr>
              <a:t> </a:t>
            </a:r>
            <a:r>
              <a:rPr lang="en-US" sz="2500">
                <a:ea typeface="+mj-lt"/>
                <a:cs typeface="+mj-lt"/>
              </a:rPr>
              <a:t>( 5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500">
                <a:ea typeface="+mj-lt"/>
                <a:cs typeface="+mj-lt"/>
              </a:rPr>
              <a:t>&lt;</a:t>
            </a:r>
            <a:r>
              <a:rPr lang="en-IN" sz="2500">
                <a:solidFill>
                  <a:srgbClr val="C00000"/>
                </a:solidFill>
                <a:ea typeface="+mj-lt"/>
                <a:cs typeface="+mj-lt"/>
              </a:rPr>
              <a:t>Applied</a:t>
            </a:r>
            <a:r>
              <a:rPr lang="en-IN" sz="2500">
                <a:ea typeface="+mj-lt"/>
                <a:cs typeface="+mj-lt"/>
              </a:rPr>
              <a:t>&gt; </a:t>
            </a:r>
            <a:r>
              <a:rPr lang="en-IN" sz="2500">
                <a:latin typeface="Univers LT (body)"/>
                <a:ea typeface="+mj-lt"/>
                <a:cs typeface="+mj-lt"/>
              </a:rPr>
              <a:t>&lt;</a:t>
            </a:r>
            <a:r>
              <a:rPr lang="en-IN" sz="2800">
                <a:solidFill>
                  <a:srgbClr val="C00000"/>
                </a:solidFill>
                <a:latin typeface="Univers LT (body)"/>
                <a:ea typeface="+mj-lt"/>
                <a:cs typeface="+mj-lt"/>
              </a:rPr>
              <a:t> Trench</a:t>
            </a:r>
            <a:r>
              <a:rPr lang="en-IN" sz="2500">
                <a:solidFill>
                  <a:srgbClr val="C00000"/>
                </a:solidFill>
                <a:latin typeface="Univers LT (body)"/>
                <a:ea typeface="+mj-lt"/>
                <a:cs typeface="+mj-lt"/>
              </a:rPr>
              <a:t> wise</a:t>
            </a:r>
            <a:r>
              <a:rPr lang="en-IN" sz="2500">
                <a:latin typeface="Univers LT (body)"/>
                <a:ea typeface="+mj-lt"/>
                <a:cs typeface="+mj-lt"/>
              </a:rPr>
              <a:t>&gt; </a:t>
            </a:r>
            <a:r>
              <a:rPr lang="en-IN" sz="2500">
                <a:ea typeface="+mj-lt"/>
                <a:cs typeface="+mj-lt"/>
              </a:rPr>
              <a:t> </a:t>
            </a:r>
            <a:r>
              <a:rPr lang="en-US" altLang="en-US" sz="2500">
                <a:latin typeface="Univers LT (Headings)"/>
              </a:rPr>
              <a:t>                               </a:t>
            </a:r>
            <a:endParaRPr lang="en-US" sz="2500" i="0" u="none" strike="noStrike" cap="none" normalizeH="0" baseline="0">
              <a:ln>
                <a:noFill/>
              </a:ln>
              <a:effectLst/>
              <a:ea typeface="+mj-lt"/>
              <a:cs typeface="+mj-lt"/>
            </a:endParaRPr>
          </a:p>
        </p:txBody>
      </p:sp>
      <p:sp>
        <p:nvSpPr>
          <p:cNvPr id="11" name="Slide Number Placeholder 1">
            <a:extLst>
              <a:ext uri="{FF2B5EF4-FFF2-40B4-BE49-F238E27FC236}">
                <a16:creationId xmlns:a16="http://schemas.microsoft.com/office/drawing/2014/main" id="{6FB28644-B3F0-A778-9B4D-54F5FEB5F42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19</a:t>
            </a:fld>
            <a:endParaRPr lang="en-PH"/>
          </a:p>
        </p:txBody>
      </p:sp>
      <p:sp>
        <p:nvSpPr>
          <p:cNvPr id="5" name="TextBox 4">
            <a:extLst>
              <a:ext uri="{FF2B5EF4-FFF2-40B4-BE49-F238E27FC236}">
                <a16:creationId xmlns:a16="http://schemas.microsoft.com/office/drawing/2014/main" id="{1E921807-C30D-94B6-472D-0BD999955617}"/>
              </a:ext>
            </a:extLst>
          </p:cNvPr>
          <p:cNvSpPr txBox="1"/>
          <p:nvPr/>
        </p:nvSpPr>
        <p:spPr>
          <a:xfrm>
            <a:off x="680033" y="4756486"/>
            <a:ext cx="4281577" cy="1169551"/>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t>Self-declared income remains stable, ranging from ~29,300 to ~33,400, showing no sharp fluctuations.</a:t>
            </a:r>
            <a:endParaRPr lang="en-US"/>
          </a:p>
          <a:p>
            <a:pPr marL="285750" indent="-285750">
              <a:spcAft>
                <a:spcPts val="600"/>
              </a:spcAft>
              <a:buFont typeface="Arial" panose="020B0604020202020204" pitchFamily="34" charset="0"/>
              <a:buChar char="•"/>
            </a:pPr>
            <a:r>
              <a:rPr lang="en-US" sz="1200"/>
              <a:t>Minor peaks in Dec’24 and May’25 indicate slight variations, but overall the feature is consistent and reliable for modeling.</a:t>
            </a:r>
            <a:endParaRPr lang="en-US"/>
          </a:p>
          <a:p>
            <a:pPr marL="285750" indent="-285750">
              <a:spcAft>
                <a:spcPts val="600"/>
              </a:spcAft>
              <a:buFont typeface="Arial" panose="020B0604020202020204" pitchFamily="34" charset="0"/>
              <a:buChar char="•"/>
            </a:pPr>
            <a:endParaRPr lang="en-US" sz="1200"/>
          </a:p>
        </p:txBody>
      </p:sp>
      <p:sp>
        <p:nvSpPr>
          <p:cNvPr id="6" name="TextBox 5">
            <a:extLst>
              <a:ext uri="{FF2B5EF4-FFF2-40B4-BE49-F238E27FC236}">
                <a16:creationId xmlns:a16="http://schemas.microsoft.com/office/drawing/2014/main" id="{A1A80FAF-E152-13F0-FF7C-57F9C749E98A}"/>
              </a:ext>
            </a:extLst>
          </p:cNvPr>
          <p:cNvSpPr txBox="1"/>
          <p:nvPr/>
        </p:nvSpPr>
        <p:spPr>
          <a:xfrm>
            <a:off x="6271272" y="4756486"/>
            <a:ext cx="4196610" cy="1538883"/>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t>Self-declared income shows a steady upward trend, ranging from ~34,550 to ~37,740, reflecting gradual growth over time.</a:t>
            </a:r>
            <a:endParaRPr lang="en-US"/>
          </a:p>
          <a:p>
            <a:pPr marL="285750" indent="-285750">
              <a:spcAft>
                <a:spcPts val="600"/>
              </a:spcAft>
              <a:buFont typeface="Arial" panose="020B0604020202020204" pitchFamily="34" charset="0"/>
              <a:buChar char="•"/>
            </a:pPr>
            <a:r>
              <a:rPr lang="en-US" sz="1200"/>
              <a:t>Minor fluctuations in certain months (e.g., Jan’25 and Jul’25) are observed, but overall the feature remains stable and reliable for modeling.</a:t>
            </a:r>
            <a:endParaRPr lang="en-US"/>
          </a:p>
          <a:p>
            <a:pPr marL="285750" indent="-285750">
              <a:spcAft>
                <a:spcPts val="600"/>
              </a:spcAft>
              <a:buFont typeface="Arial" panose="020B0604020202020204" pitchFamily="34" charset="0"/>
              <a:buChar char="•"/>
            </a:pPr>
            <a:endParaRPr lang="en-US" sz="1200"/>
          </a:p>
        </p:txBody>
      </p:sp>
      <p:graphicFrame>
        <p:nvGraphicFramePr>
          <p:cNvPr id="12" name="Table 11">
            <a:extLst>
              <a:ext uri="{FF2B5EF4-FFF2-40B4-BE49-F238E27FC236}">
                <a16:creationId xmlns:a16="http://schemas.microsoft.com/office/drawing/2014/main" id="{B5BD762F-E4D9-8042-F510-33C73080CE57}"/>
              </a:ext>
            </a:extLst>
          </p:cNvPr>
          <p:cNvGraphicFramePr>
            <a:graphicFrameLocks noGrp="1"/>
          </p:cNvGraphicFramePr>
          <p:nvPr>
            <p:extLst>
              <p:ext uri="{D42A27DB-BD31-4B8C-83A1-F6EECF244321}">
                <p14:modId xmlns:p14="http://schemas.microsoft.com/office/powerpoint/2010/main" val="3140244447"/>
              </p:ext>
            </p:extLst>
          </p:nvPr>
        </p:nvGraphicFramePr>
        <p:xfrm>
          <a:off x="954278" y="963838"/>
          <a:ext cx="4212998" cy="3453193"/>
        </p:xfrm>
        <a:graphic>
          <a:graphicData uri="http://schemas.openxmlformats.org/drawingml/2006/table">
            <a:tbl>
              <a:tblPr/>
              <a:tblGrid>
                <a:gridCol w="805673">
                  <a:extLst>
                    <a:ext uri="{9D8B030D-6E8A-4147-A177-3AD203B41FA5}">
                      <a16:colId xmlns:a16="http://schemas.microsoft.com/office/drawing/2014/main" val="3205240423"/>
                    </a:ext>
                  </a:extLst>
                </a:gridCol>
                <a:gridCol w="805673">
                  <a:extLst>
                    <a:ext uri="{9D8B030D-6E8A-4147-A177-3AD203B41FA5}">
                      <a16:colId xmlns:a16="http://schemas.microsoft.com/office/drawing/2014/main" val="99717790"/>
                    </a:ext>
                  </a:extLst>
                </a:gridCol>
                <a:gridCol w="805673">
                  <a:extLst>
                    <a:ext uri="{9D8B030D-6E8A-4147-A177-3AD203B41FA5}">
                      <a16:colId xmlns:a16="http://schemas.microsoft.com/office/drawing/2014/main" val="66986277"/>
                    </a:ext>
                  </a:extLst>
                </a:gridCol>
                <a:gridCol w="805673">
                  <a:extLst>
                    <a:ext uri="{9D8B030D-6E8A-4147-A177-3AD203B41FA5}">
                      <a16:colId xmlns:a16="http://schemas.microsoft.com/office/drawing/2014/main" val="3704203805"/>
                    </a:ext>
                  </a:extLst>
                </a:gridCol>
                <a:gridCol w="123096">
                  <a:extLst>
                    <a:ext uri="{9D8B030D-6E8A-4147-A177-3AD203B41FA5}">
                      <a16:colId xmlns:a16="http://schemas.microsoft.com/office/drawing/2014/main" val="4211490705"/>
                    </a:ext>
                  </a:extLst>
                </a:gridCol>
                <a:gridCol w="867210">
                  <a:extLst>
                    <a:ext uri="{9D8B030D-6E8A-4147-A177-3AD203B41FA5}">
                      <a16:colId xmlns:a16="http://schemas.microsoft.com/office/drawing/2014/main" val="4068702679"/>
                    </a:ext>
                  </a:extLst>
                </a:gridCol>
              </a:tblGrid>
              <a:tr h="204052">
                <a:tc gridSpan="6">
                  <a:txBody>
                    <a:bodyPr/>
                    <a:lstStyle/>
                    <a:p>
                      <a:pPr algn="ctr" fontAlgn="b"/>
                      <a:r>
                        <a:rPr lang="en-IN" sz="900" b="0" i="0" u="none" strike="noStrike">
                          <a:solidFill>
                            <a:srgbClr val="000000"/>
                          </a:solidFill>
                          <a:effectLst/>
                          <a:latin typeface="Consolas" panose="020B0609020204030204" pitchFamily="49" charset="0"/>
                        </a:rPr>
                        <a:t>Trench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15874268"/>
                  </a:ext>
                </a:extLst>
              </a:tr>
              <a:tr h="1004569">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ln_self_dec_income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6262598"/>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29339.96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0.314699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0649522"/>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31016.83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279"/>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9038445"/>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25820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33381.16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0.313247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047744"/>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27778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32101.29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8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0.311792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0804465"/>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28786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31311.48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6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0.309977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9927967"/>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20948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31298.71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8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0.311041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8129568"/>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30901.53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0.310846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4861269"/>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32090.99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1C7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0.312189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906805"/>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31722.7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0.313444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1028484"/>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31258.84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5166376"/>
                  </a:ext>
                </a:extLst>
              </a:tr>
              <a:tr h="204052">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26280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31067.11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683"/>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0.316449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247379"/>
                  </a:ext>
                </a:extLst>
              </a:tr>
            </a:tbl>
          </a:graphicData>
        </a:graphic>
      </p:graphicFrame>
      <p:graphicFrame>
        <p:nvGraphicFramePr>
          <p:cNvPr id="14" name="Table 13">
            <a:extLst>
              <a:ext uri="{FF2B5EF4-FFF2-40B4-BE49-F238E27FC236}">
                <a16:creationId xmlns:a16="http://schemas.microsoft.com/office/drawing/2014/main" id="{6E254DFA-E7E8-D0C5-6A1F-54DAA6773BBA}"/>
              </a:ext>
            </a:extLst>
          </p:cNvPr>
          <p:cNvGraphicFramePr>
            <a:graphicFrameLocks noGrp="1"/>
          </p:cNvGraphicFramePr>
          <p:nvPr>
            <p:extLst>
              <p:ext uri="{D42A27DB-BD31-4B8C-83A1-F6EECF244321}">
                <p14:modId xmlns:p14="http://schemas.microsoft.com/office/powerpoint/2010/main" val="2148772777"/>
              </p:ext>
            </p:extLst>
          </p:nvPr>
        </p:nvGraphicFramePr>
        <p:xfrm>
          <a:off x="6413245" y="1008907"/>
          <a:ext cx="4054637" cy="3453189"/>
        </p:xfrm>
        <a:graphic>
          <a:graphicData uri="http://schemas.openxmlformats.org/drawingml/2006/table">
            <a:tbl>
              <a:tblPr/>
              <a:tblGrid>
                <a:gridCol w="775389">
                  <a:extLst>
                    <a:ext uri="{9D8B030D-6E8A-4147-A177-3AD203B41FA5}">
                      <a16:colId xmlns:a16="http://schemas.microsoft.com/office/drawing/2014/main" val="4030186610"/>
                    </a:ext>
                  </a:extLst>
                </a:gridCol>
                <a:gridCol w="775389">
                  <a:extLst>
                    <a:ext uri="{9D8B030D-6E8A-4147-A177-3AD203B41FA5}">
                      <a16:colId xmlns:a16="http://schemas.microsoft.com/office/drawing/2014/main" val="978141910"/>
                    </a:ext>
                  </a:extLst>
                </a:gridCol>
                <a:gridCol w="775389">
                  <a:extLst>
                    <a:ext uri="{9D8B030D-6E8A-4147-A177-3AD203B41FA5}">
                      <a16:colId xmlns:a16="http://schemas.microsoft.com/office/drawing/2014/main" val="3077167799"/>
                    </a:ext>
                  </a:extLst>
                </a:gridCol>
                <a:gridCol w="775389">
                  <a:extLst>
                    <a:ext uri="{9D8B030D-6E8A-4147-A177-3AD203B41FA5}">
                      <a16:colId xmlns:a16="http://schemas.microsoft.com/office/drawing/2014/main" val="3944289888"/>
                    </a:ext>
                  </a:extLst>
                </a:gridCol>
                <a:gridCol w="117087">
                  <a:extLst>
                    <a:ext uri="{9D8B030D-6E8A-4147-A177-3AD203B41FA5}">
                      <a16:colId xmlns:a16="http://schemas.microsoft.com/office/drawing/2014/main" val="804254354"/>
                    </a:ext>
                  </a:extLst>
                </a:gridCol>
                <a:gridCol w="835994">
                  <a:extLst>
                    <a:ext uri="{9D8B030D-6E8A-4147-A177-3AD203B41FA5}">
                      <a16:colId xmlns:a16="http://schemas.microsoft.com/office/drawing/2014/main" val="232629660"/>
                    </a:ext>
                  </a:extLst>
                </a:gridCol>
              </a:tblGrid>
              <a:tr h="235076">
                <a:tc gridSpan="6">
                  <a:txBody>
                    <a:bodyPr/>
                    <a:lstStyle/>
                    <a:p>
                      <a:pPr algn="ctr" fontAlgn="b"/>
                      <a:r>
                        <a:rPr lang="en-IN" sz="900" b="0" i="0" u="none" strike="noStrike">
                          <a:solidFill>
                            <a:srgbClr val="000000"/>
                          </a:solidFill>
                          <a:effectLst/>
                          <a:latin typeface="Consolas" panose="020B0609020204030204" pitchFamily="49" charset="0"/>
                        </a:rPr>
                        <a:t>Trench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53276917"/>
                  </a:ext>
                </a:extLst>
              </a:tr>
              <a:tr h="632277">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ln_self_dec_income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2150072"/>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34552.19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1622225"/>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35511.73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A77"/>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0.303022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831903"/>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36722.25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E2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0.301458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3057382"/>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36398.02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7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0.302407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4005739"/>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36160.81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7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0.302822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826282"/>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14823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36493.93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EA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5676835"/>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36531.58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9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0.304453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26824888"/>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37738.27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8788749"/>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36646.71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5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3021298"/>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36234.48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0406899"/>
                  </a:ext>
                </a:extLst>
              </a:tr>
              <a:tr h="235076">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36023.01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0.306625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972770"/>
                  </a:ext>
                </a:extLst>
              </a:tr>
            </a:tbl>
          </a:graphicData>
        </a:graphic>
      </p:graphicFrame>
    </p:spTree>
    <p:extLst>
      <p:ext uri="{BB962C8B-B14F-4D97-AF65-F5344CB8AC3E}">
        <p14:creationId xmlns:p14="http://schemas.microsoft.com/office/powerpoint/2010/main" val="393122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2006-4B4C-1813-EC53-2456FC99186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207571-F12B-8E17-D93D-D2BE8306013A}"/>
              </a:ext>
            </a:extLst>
          </p:cNvPr>
          <p:cNvSpPr/>
          <p:nvPr/>
        </p:nvSpPr>
        <p:spPr>
          <a:xfrm>
            <a:off x="24084" y="4531787"/>
            <a:ext cx="5813047" cy="22716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051981-7D84-5437-B872-6A906766430D}"/>
              </a:ext>
            </a:extLst>
          </p:cNvPr>
          <p:cNvSpPr/>
          <p:nvPr/>
        </p:nvSpPr>
        <p:spPr>
          <a:xfrm>
            <a:off x="5942816" y="762404"/>
            <a:ext cx="6226215" cy="60003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215ED5-3130-182A-E25F-8659984B36BB}"/>
              </a:ext>
            </a:extLst>
          </p:cNvPr>
          <p:cNvSpPr/>
          <p:nvPr/>
        </p:nvSpPr>
        <p:spPr>
          <a:xfrm>
            <a:off x="47236" y="777510"/>
            <a:ext cx="5813047" cy="3669015"/>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5BB046C-05CF-A7F0-8526-59CF99C954D8}"/>
              </a:ext>
            </a:extLst>
          </p:cNvPr>
          <p:cNvSpPr>
            <a:spLocks noGrp="1"/>
          </p:cNvSpPr>
          <p:nvPr>
            <p:ph type="title"/>
          </p:nvPr>
        </p:nvSpPr>
        <p:spPr>
          <a:xfrm>
            <a:off x="-32972" y="-3344"/>
            <a:ext cx="12202003" cy="587749"/>
          </a:xfrm>
          <a:ln>
            <a:noFill/>
          </a:ln>
        </p:spPr>
        <p:txBody>
          <a:bodyPr vert="horz" lIns="91440" tIns="45720" rIns="91440" bIns="45720" rtlCol="0" anchor="t">
            <a:normAutofit/>
          </a:bodyPr>
          <a:lstStyle/>
          <a:p>
            <a:r>
              <a:rPr lang="en-US" sz="2700" b="1">
                <a:solidFill>
                  <a:srgbClr val="785AFF"/>
                </a:solidFill>
              </a:rPr>
              <a:t>Architecture Overview of TDB’s Risk Scorecards</a:t>
            </a:r>
          </a:p>
        </p:txBody>
      </p:sp>
      <p:cxnSp>
        <p:nvCxnSpPr>
          <p:cNvPr id="55" name="Straight Connector 54">
            <a:extLst>
              <a:ext uri="{FF2B5EF4-FFF2-40B4-BE49-F238E27FC236}">
                <a16:creationId xmlns:a16="http://schemas.microsoft.com/office/drawing/2014/main" id="{E3A14EB0-DD1E-60DF-A1B8-E7C1C82FA876}"/>
              </a:ext>
            </a:extLst>
          </p:cNvPr>
          <p:cNvCxnSpPr/>
          <p:nvPr/>
        </p:nvCxnSpPr>
        <p:spPr>
          <a:xfrm>
            <a:off x="-18016" y="4502286"/>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61F06F-C645-8DE2-6CC4-FEB88E717EEE}"/>
              </a:ext>
            </a:extLst>
          </p:cNvPr>
          <p:cNvCxnSpPr/>
          <p:nvPr/>
        </p:nvCxnSpPr>
        <p:spPr>
          <a:xfrm>
            <a:off x="0" y="2694345"/>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47B1B-554D-85BF-940A-7E08A04CAF0E}"/>
              </a:ext>
            </a:extLst>
          </p:cNvPr>
          <p:cNvCxnSpPr/>
          <p:nvPr/>
        </p:nvCxnSpPr>
        <p:spPr>
          <a:xfrm>
            <a:off x="0" y="774108"/>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695144-35FC-5DFD-7C53-1F85B051ABBF}"/>
              </a:ext>
            </a:extLst>
          </p:cNvPr>
          <p:cNvCxnSpPr>
            <a:cxnSpLocks/>
          </p:cNvCxnSpPr>
          <p:nvPr/>
        </p:nvCxnSpPr>
        <p:spPr>
          <a:xfrm flipV="1">
            <a:off x="5880525" y="454032"/>
            <a:ext cx="0" cy="6279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EE502A-547C-0AEE-46E3-A232D4F3FA71}"/>
              </a:ext>
            </a:extLst>
          </p:cNvPr>
          <p:cNvSpPr txBox="1"/>
          <p:nvPr/>
        </p:nvSpPr>
        <p:spPr>
          <a:xfrm>
            <a:off x="414528" y="393072"/>
            <a:ext cx="5108448" cy="369332"/>
          </a:xfrm>
          <a:prstGeom prst="rect">
            <a:avLst/>
          </a:prstGeom>
          <a:noFill/>
        </p:spPr>
        <p:txBody>
          <a:bodyPr wrap="square" rtlCol="0">
            <a:spAutoFit/>
          </a:bodyPr>
          <a:lstStyle/>
          <a:p>
            <a:r>
              <a:rPr lang="en-US" b="1"/>
              <a:t>Limit Setting Model</a:t>
            </a:r>
            <a:r>
              <a:rPr lang="en-US"/>
              <a:t> (Hosted in </a:t>
            </a:r>
            <a:r>
              <a:rPr lang="en-US" b="1"/>
              <a:t>Digital Layer</a:t>
            </a:r>
            <a:r>
              <a:rPr lang="en-US"/>
              <a:t>)</a:t>
            </a:r>
          </a:p>
        </p:txBody>
      </p:sp>
      <p:sp>
        <p:nvSpPr>
          <p:cNvPr id="17" name="TextBox 16">
            <a:extLst>
              <a:ext uri="{FF2B5EF4-FFF2-40B4-BE49-F238E27FC236}">
                <a16:creationId xmlns:a16="http://schemas.microsoft.com/office/drawing/2014/main" id="{5E0B67C0-8AB7-69E5-80BA-5CEC7D744D11}"/>
              </a:ext>
            </a:extLst>
          </p:cNvPr>
          <p:cNvSpPr txBox="1"/>
          <p:nvPr/>
        </p:nvSpPr>
        <p:spPr>
          <a:xfrm>
            <a:off x="6669024" y="397650"/>
            <a:ext cx="5108448" cy="369332"/>
          </a:xfrm>
          <a:prstGeom prst="rect">
            <a:avLst/>
          </a:prstGeom>
          <a:noFill/>
        </p:spPr>
        <p:txBody>
          <a:bodyPr wrap="square" rtlCol="0">
            <a:spAutoFit/>
          </a:bodyPr>
          <a:lstStyle/>
          <a:p>
            <a:r>
              <a:rPr lang="en-US" b="1"/>
              <a:t>Credit Decisioning Model</a:t>
            </a:r>
            <a:r>
              <a:rPr lang="en-US"/>
              <a:t> (Hosted in </a:t>
            </a:r>
            <a:r>
              <a:rPr lang="en-US" b="1"/>
              <a:t>Taran</a:t>
            </a:r>
            <a:r>
              <a:rPr lang="en-US"/>
              <a:t>)</a:t>
            </a:r>
          </a:p>
        </p:txBody>
      </p:sp>
      <p:grpSp>
        <p:nvGrpSpPr>
          <p:cNvPr id="19" name="Group 18">
            <a:extLst>
              <a:ext uri="{FF2B5EF4-FFF2-40B4-BE49-F238E27FC236}">
                <a16:creationId xmlns:a16="http://schemas.microsoft.com/office/drawing/2014/main" id="{1F81A355-EAB1-43C8-F604-188E6C822AEE}"/>
              </a:ext>
            </a:extLst>
          </p:cNvPr>
          <p:cNvGrpSpPr/>
          <p:nvPr/>
        </p:nvGrpSpPr>
        <p:grpSpPr>
          <a:xfrm>
            <a:off x="3005553" y="1247525"/>
            <a:ext cx="2520080" cy="814657"/>
            <a:chOff x="1011500" y="4383162"/>
            <a:chExt cx="2050693" cy="1181644"/>
          </a:xfrm>
        </p:grpSpPr>
        <p:sp>
          <p:nvSpPr>
            <p:cNvPr id="20" name="Rounded Rectangle 19">
              <a:extLst>
                <a:ext uri="{FF2B5EF4-FFF2-40B4-BE49-F238E27FC236}">
                  <a16:creationId xmlns:a16="http://schemas.microsoft.com/office/drawing/2014/main" id="{91308DA2-A2DA-8EDF-DF7F-91DCC877E810}"/>
                </a:ext>
              </a:extLst>
            </p:cNvPr>
            <p:cNvSpPr/>
            <p:nvPr/>
          </p:nvSpPr>
          <p:spPr>
            <a:xfrm>
              <a:off x="1161753" y="4452943"/>
              <a:ext cx="1750185"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1"/>
                  </a:solidFill>
                  <a:highlight>
                    <a:srgbClr val="785AFF"/>
                  </a:highlight>
                </a:rPr>
                <a:t>Gamma Demo Score</a:t>
              </a:r>
            </a:p>
          </p:txBody>
        </p:sp>
        <p:sp>
          <p:nvSpPr>
            <p:cNvPr id="23" name="Rounded Rectangle 22">
              <a:extLst>
                <a:ext uri="{FF2B5EF4-FFF2-40B4-BE49-F238E27FC236}">
                  <a16:creationId xmlns:a16="http://schemas.microsoft.com/office/drawing/2014/main" id="{D495DCA8-06AA-A2BE-4451-CF3CFA8A3656}"/>
                </a:ext>
              </a:extLst>
            </p:cNvPr>
            <p:cNvSpPr/>
            <p:nvPr/>
          </p:nvSpPr>
          <p:spPr>
            <a:xfrm>
              <a:off x="1136647" y="5008512"/>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24" name="Rounded Rectangle 23">
              <a:extLst>
                <a:ext uri="{FF2B5EF4-FFF2-40B4-BE49-F238E27FC236}">
                  <a16:creationId xmlns:a16="http://schemas.microsoft.com/office/drawing/2014/main" id="{D86A6AA4-23FF-1757-B0E2-C4F7CF3B11E2}"/>
                </a:ext>
              </a:extLst>
            </p:cNvPr>
            <p:cNvSpPr/>
            <p:nvPr/>
          </p:nvSpPr>
          <p:spPr>
            <a:xfrm>
              <a:off x="1011500" y="4383162"/>
              <a:ext cx="2050693" cy="11816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4BE9A4D-6F9F-40F3-A5CD-56DB9BE6C869}"/>
              </a:ext>
            </a:extLst>
          </p:cNvPr>
          <p:cNvGrpSpPr/>
          <p:nvPr/>
        </p:nvGrpSpPr>
        <p:grpSpPr>
          <a:xfrm>
            <a:off x="2987272" y="2997469"/>
            <a:ext cx="2505741" cy="1095580"/>
            <a:chOff x="867920" y="3274904"/>
            <a:chExt cx="2505741" cy="1614087"/>
          </a:xfrm>
        </p:grpSpPr>
        <p:grpSp>
          <p:nvGrpSpPr>
            <p:cNvPr id="26" name="Group 25">
              <a:extLst>
                <a:ext uri="{FF2B5EF4-FFF2-40B4-BE49-F238E27FC236}">
                  <a16:creationId xmlns:a16="http://schemas.microsoft.com/office/drawing/2014/main" id="{7281F097-6050-EBDF-10E5-D5669400CBCE}"/>
                </a:ext>
              </a:extLst>
            </p:cNvPr>
            <p:cNvGrpSpPr/>
            <p:nvPr/>
          </p:nvGrpSpPr>
          <p:grpSpPr>
            <a:xfrm>
              <a:off x="867920" y="3274904"/>
              <a:ext cx="2505741" cy="1614087"/>
              <a:chOff x="1011500" y="4383161"/>
              <a:chExt cx="2050693" cy="1614087"/>
            </a:xfrm>
          </p:grpSpPr>
          <p:sp>
            <p:nvSpPr>
              <p:cNvPr id="27" name="Rounded Rectangle 26">
                <a:extLst>
                  <a:ext uri="{FF2B5EF4-FFF2-40B4-BE49-F238E27FC236}">
                    <a16:creationId xmlns:a16="http://schemas.microsoft.com/office/drawing/2014/main" id="{B0A4429B-9BB4-8F0A-3ECA-9055567DEA8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bg1"/>
                    </a:solidFill>
                    <a:highlight>
                      <a:srgbClr val="785AFF"/>
                    </a:highlight>
                  </a:rPr>
                  <a:t>Gamma Demo Score</a:t>
                </a:r>
              </a:p>
            </p:txBody>
          </p:sp>
          <p:sp>
            <p:nvSpPr>
              <p:cNvPr id="29" name="Rounded Rectangle 28">
                <a:extLst>
                  <a:ext uri="{FF2B5EF4-FFF2-40B4-BE49-F238E27FC236}">
                    <a16:creationId xmlns:a16="http://schemas.microsoft.com/office/drawing/2014/main" id="{FBE1BD19-CD35-1175-11A0-412B8C79C782}"/>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31" name="Rounded Rectangle 30">
                <a:extLst>
                  <a:ext uri="{FF2B5EF4-FFF2-40B4-BE49-F238E27FC236}">
                    <a16:creationId xmlns:a16="http://schemas.microsoft.com/office/drawing/2014/main" id="{EAEA2C02-16AD-CD12-E54A-35AD80C1A3C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2B3CBEC9-1D77-A6E3-5C3D-F33A94D4F6F7}"/>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rgbClr val="000000"/>
                  </a:solidFill>
                </a:rPr>
                <a:t>Transaction Score</a:t>
              </a:r>
            </a:p>
          </p:txBody>
        </p:sp>
      </p:grpSp>
      <p:grpSp>
        <p:nvGrpSpPr>
          <p:cNvPr id="38" name="Group 37">
            <a:extLst>
              <a:ext uri="{FF2B5EF4-FFF2-40B4-BE49-F238E27FC236}">
                <a16:creationId xmlns:a16="http://schemas.microsoft.com/office/drawing/2014/main" id="{0E1A89CE-CA3E-C189-E914-1780DFCCE24A}"/>
              </a:ext>
            </a:extLst>
          </p:cNvPr>
          <p:cNvGrpSpPr/>
          <p:nvPr/>
        </p:nvGrpSpPr>
        <p:grpSpPr>
          <a:xfrm>
            <a:off x="2986459" y="5105182"/>
            <a:ext cx="2505742" cy="894204"/>
            <a:chOff x="867921" y="3274904"/>
            <a:chExt cx="2505742" cy="1614087"/>
          </a:xfrm>
        </p:grpSpPr>
        <p:grpSp>
          <p:nvGrpSpPr>
            <p:cNvPr id="39" name="Group 38">
              <a:extLst>
                <a:ext uri="{FF2B5EF4-FFF2-40B4-BE49-F238E27FC236}">
                  <a16:creationId xmlns:a16="http://schemas.microsoft.com/office/drawing/2014/main" id="{FA765EAA-FA79-46B9-5981-5CE4A2681597}"/>
                </a:ext>
              </a:extLst>
            </p:cNvPr>
            <p:cNvGrpSpPr/>
            <p:nvPr/>
          </p:nvGrpSpPr>
          <p:grpSpPr>
            <a:xfrm>
              <a:off x="867921" y="3274904"/>
              <a:ext cx="2505742" cy="1614087"/>
              <a:chOff x="1011500" y="4383161"/>
              <a:chExt cx="2050693" cy="1614087"/>
            </a:xfrm>
          </p:grpSpPr>
          <p:sp>
            <p:nvSpPr>
              <p:cNvPr id="41" name="Rounded Rectangle 40">
                <a:extLst>
                  <a:ext uri="{FF2B5EF4-FFF2-40B4-BE49-F238E27FC236}">
                    <a16:creationId xmlns:a16="http://schemas.microsoft.com/office/drawing/2014/main" id="{F98D2E7D-C1ED-8DE9-6390-8E512BE7F737}"/>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Gamma Demo Score</a:t>
                </a:r>
              </a:p>
            </p:txBody>
          </p:sp>
          <p:sp>
            <p:nvSpPr>
              <p:cNvPr id="42" name="Rounded Rectangle 41">
                <a:extLst>
                  <a:ext uri="{FF2B5EF4-FFF2-40B4-BE49-F238E27FC236}">
                    <a16:creationId xmlns:a16="http://schemas.microsoft.com/office/drawing/2014/main" id="{C063AA3B-C221-E6AF-7FB0-8636662177F2}"/>
                  </a:ext>
                </a:extLst>
              </p:cNvPr>
              <p:cNvSpPr/>
              <p:nvPr/>
            </p:nvSpPr>
            <p:spPr>
              <a:xfrm>
                <a:off x="1172225" y="4982118"/>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43" name="Rounded Rectangle 42">
                <a:extLst>
                  <a:ext uri="{FF2B5EF4-FFF2-40B4-BE49-F238E27FC236}">
                    <a16:creationId xmlns:a16="http://schemas.microsoft.com/office/drawing/2014/main" id="{0F186FDD-86E3-B786-C772-8735FD5C0AB7}"/>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87160726-182E-9F42-EDA7-0FCC63DAC5D4}"/>
                </a:ext>
              </a:extLst>
            </p:cNvPr>
            <p:cNvSpPr/>
            <p:nvPr/>
          </p:nvSpPr>
          <p:spPr>
            <a:xfrm>
              <a:off x="1064310" y="4403036"/>
              <a:ext cx="2138549"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sp>
        <p:nvSpPr>
          <p:cNvPr id="45" name="TextBox 44">
            <a:extLst>
              <a:ext uri="{FF2B5EF4-FFF2-40B4-BE49-F238E27FC236}">
                <a16:creationId xmlns:a16="http://schemas.microsoft.com/office/drawing/2014/main" id="{C05569A2-C720-4E18-B0E4-FA338BC61AAF}"/>
              </a:ext>
            </a:extLst>
          </p:cNvPr>
          <p:cNvSpPr txBox="1"/>
          <p:nvPr/>
        </p:nvSpPr>
        <p:spPr>
          <a:xfrm>
            <a:off x="93880" y="911841"/>
            <a:ext cx="2170130" cy="954107"/>
          </a:xfrm>
          <a:prstGeom prst="rect">
            <a:avLst/>
          </a:prstGeom>
          <a:noFill/>
        </p:spPr>
        <p:txBody>
          <a:bodyPr wrap="square" rtlCol="0">
            <a:spAutoFit/>
          </a:bodyPr>
          <a:lstStyle/>
          <a:p>
            <a:r>
              <a:rPr lang="en-US" sz="1400" b="1"/>
              <a:t>Trench 1</a:t>
            </a:r>
            <a:r>
              <a:rPr lang="en-US" sz="1400"/>
              <a:t>:</a:t>
            </a:r>
            <a:br>
              <a:rPr lang="en-US" sz="1400"/>
            </a:br>
            <a:r>
              <a:rPr lang="en-US" sz="1400">
                <a:solidFill>
                  <a:srgbClr val="FF0000"/>
                </a:solidFill>
              </a:rPr>
              <a:t>New Users - within 30 days from TSA Onboarding</a:t>
            </a:r>
          </a:p>
        </p:txBody>
      </p:sp>
      <p:sp>
        <p:nvSpPr>
          <p:cNvPr id="46" name="TextBox 45">
            <a:extLst>
              <a:ext uri="{FF2B5EF4-FFF2-40B4-BE49-F238E27FC236}">
                <a16:creationId xmlns:a16="http://schemas.microsoft.com/office/drawing/2014/main" id="{D4F334BB-F1B2-5B3B-BBDC-3A6AFAFCD989}"/>
              </a:ext>
            </a:extLst>
          </p:cNvPr>
          <p:cNvSpPr txBox="1"/>
          <p:nvPr/>
        </p:nvSpPr>
        <p:spPr>
          <a:xfrm>
            <a:off x="30400" y="3319358"/>
            <a:ext cx="2277492" cy="1169551"/>
          </a:xfrm>
          <a:prstGeom prst="rect">
            <a:avLst/>
          </a:prstGeom>
          <a:noFill/>
        </p:spPr>
        <p:txBody>
          <a:bodyPr wrap="square" rtlCol="0">
            <a:spAutoFit/>
          </a:bodyPr>
          <a:lstStyle/>
          <a:p>
            <a:r>
              <a:rPr lang="en-US" sz="1400" b="1"/>
              <a:t>Trench 2</a:t>
            </a:r>
            <a:r>
              <a:rPr lang="en-US" sz="1400"/>
              <a:t>:</a:t>
            </a:r>
            <a:br>
              <a:rPr lang="en-US" sz="1400"/>
            </a:br>
            <a:r>
              <a:rPr lang="en-US" sz="1400">
                <a:solidFill>
                  <a:srgbClr val="FF0000"/>
                </a:solidFill>
              </a:rPr>
              <a:t>Existing Users - After 30 days from TSA Onboarding AND Never Disbursed Loan</a:t>
            </a:r>
          </a:p>
        </p:txBody>
      </p:sp>
      <p:sp>
        <p:nvSpPr>
          <p:cNvPr id="47" name="TextBox 46">
            <a:extLst>
              <a:ext uri="{FF2B5EF4-FFF2-40B4-BE49-F238E27FC236}">
                <a16:creationId xmlns:a16="http://schemas.microsoft.com/office/drawing/2014/main" id="{B93928C9-1613-4F7C-FB90-F817FCCB24C9}"/>
              </a:ext>
            </a:extLst>
          </p:cNvPr>
          <p:cNvSpPr txBox="1"/>
          <p:nvPr/>
        </p:nvSpPr>
        <p:spPr>
          <a:xfrm>
            <a:off x="47192" y="4963790"/>
            <a:ext cx="2277492" cy="1169551"/>
          </a:xfrm>
          <a:prstGeom prst="rect">
            <a:avLst/>
          </a:prstGeom>
          <a:noFill/>
        </p:spPr>
        <p:txBody>
          <a:bodyPr wrap="square" rtlCol="0">
            <a:spAutoFit/>
          </a:bodyPr>
          <a:lstStyle/>
          <a:p>
            <a:r>
              <a:rPr lang="en-US" sz="1400" b="1"/>
              <a:t>Trench 3</a:t>
            </a:r>
            <a:r>
              <a:rPr lang="en-US" sz="1400"/>
              <a:t>:</a:t>
            </a:r>
            <a:br>
              <a:rPr lang="en-US" sz="1400"/>
            </a:br>
            <a:r>
              <a:rPr lang="en-US" sz="1400">
                <a:solidFill>
                  <a:srgbClr val="FF0000"/>
                </a:solidFill>
              </a:rPr>
              <a:t>Existing Users - After 30 days from 1</a:t>
            </a:r>
            <a:r>
              <a:rPr lang="en-US" sz="1400" baseline="30000">
                <a:solidFill>
                  <a:srgbClr val="FF0000"/>
                </a:solidFill>
              </a:rPr>
              <a:t>st</a:t>
            </a:r>
            <a:r>
              <a:rPr lang="en-US" sz="1400">
                <a:solidFill>
                  <a:srgbClr val="FF0000"/>
                </a:solidFill>
              </a:rPr>
              <a:t> Disbursed Loan AND current DPD &lt;= 10</a:t>
            </a:r>
          </a:p>
        </p:txBody>
      </p:sp>
      <p:grpSp>
        <p:nvGrpSpPr>
          <p:cNvPr id="48" name="Group 47">
            <a:extLst>
              <a:ext uri="{FF2B5EF4-FFF2-40B4-BE49-F238E27FC236}">
                <a16:creationId xmlns:a16="http://schemas.microsoft.com/office/drawing/2014/main" id="{A6527655-E8EE-5514-BACC-F931EF736D5F}"/>
              </a:ext>
            </a:extLst>
          </p:cNvPr>
          <p:cNvGrpSpPr/>
          <p:nvPr/>
        </p:nvGrpSpPr>
        <p:grpSpPr>
          <a:xfrm>
            <a:off x="6102674" y="986381"/>
            <a:ext cx="2655963" cy="1143688"/>
            <a:chOff x="867919" y="3274904"/>
            <a:chExt cx="2505740" cy="1614087"/>
          </a:xfrm>
        </p:grpSpPr>
        <p:grpSp>
          <p:nvGrpSpPr>
            <p:cNvPr id="49" name="Group 48">
              <a:extLst>
                <a:ext uri="{FF2B5EF4-FFF2-40B4-BE49-F238E27FC236}">
                  <a16:creationId xmlns:a16="http://schemas.microsoft.com/office/drawing/2014/main" id="{CC304A58-92AD-A959-4D01-E6EC58C26703}"/>
                </a:ext>
              </a:extLst>
            </p:cNvPr>
            <p:cNvGrpSpPr/>
            <p:nvPr/>
          </p:nvGrpSpPr>
          <p:grpSpPr>
            <a:xfrm>
              <a:off x="867919" y="3274904"/>
              <a:ext cx="2505740" cy="1614087"/>
              <a:chOff x="1011500" y="4383161"/>
              <a:chExt cx="2050693" cy="1614087"/>
            </a:xfrm>
          </p:grpSpPr>
          <p:sp>
            <p:nvSpPr>
              <p:cNvPr id="52" name="Rounded Rectangle 51">
                <a:extLst>
                  <a:ext uri="{FF2B5EF4-FFF2-40B4-BE49-F238E27FC236}">
                    <a16:creationId xmlns:a16="http://schemas.microsoft.com/office/drawing/2014/main" id="{15E0BD23-380C-AC5A-AE8F-E2A84FDB26E9}"/>
                  </a:ext>
                </a:extLst>
              </p:cNvPr>
              <p:cNvSpPr/>
              <p:nvPr/>
            </p:nvSpPr>
            <p:spPr>
              <a:xfrm>
                <a:off x="1161753" y="4452943"/>
                <a:ext cx="1750185" cy="4161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53" name="Rounded Rectangle 52">
                <a:extLst>
                  <a:ext uri="{FF2B5EF4-FFF2-40B4-BE49-F238E27FC236}">
                    <a16:creationId xmlns:a16="http://schemas.microsoft.com/office/drawing/2014/main" id="{7EABF01E-7175-6F6C-1056-E18DFB752349}"/>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54" name="Rounded Rectangle 53">
                <a:extLst>
                  <a:ext uri="{FF2B5EF4-FFF2-40B4-BE49-F238E27FC236}">
                    <a16:creationId xmlns:a16="http://schemas.microsoft.com/office/drawing/2014/main" id="{15E84860-E5FF-BCF5-6BC0-D7A292CAE98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ounded Rectangle 49">
              <a:extLst>
                <a:ext uri="{FF2B5EF4-FFF2-40B4-BE49-F238E27FC236}">
                  <a16:creationId xmlns:a16="http://schemas.microsoft.com/office/drawing/2014/main" id="{94C6EBA7-03F5-0D98-6F43-9F5B65391E5F}"/>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grpSp>
      <p:grpSp>
        <p:nvGrpSpPr>
          <p:cNvPr id="67" name="Group 66">
            <a:extLst>
              <a:ext uri="{FF2B5EF4-FFF2-40B4-BE49-F238E27FC236}">
                <a16:creationId xmlns:a16="http://schemas.microsoft.com/office/drawing/2014/main" id="{0F800CB0-C74F-FA0E-6DA3-E10AACB6E208}"/>
              </a:ext>
            </a:extLst>
          </p:cNvPr>
          <p:cNvGrpSpPr/>
          <p:nvPr/>
        </p:nvGrpSpPr>
        <p:grpSpPr>
          <a:xfrm>
            <a:off x="9528053" y="1051411"/>
            <a:ext cx="2505742" cy="1151931"/>
            <a:chOff x="9223248" y="1112907"/>
            <a:chExt cx="2505742" cy="1614087"/>
          </a:xfrm>
        </p:grpSpPr>
        <p:grpSp>
          <p:nvGrpSpPr>
            <p:cNvPr id="61" name="Group 60">
              <a:extLst>
                <a:ext uri="{FF2B5EF4-FFF2-40B4-BE49-F238E27FC236}">
                  <a16:creationId xmlns:a16="http://schemas.microsoft.com/office/drawing/2014/main" id="{4331FA2F-C51F-8029-9470-2C0AF078F56B}"/>
                </a:ext>
              </a:extLst>
            </p:cNvPr>
            <p:cNvGrpSpPr/>
            <p:nvPr/>
          </p:nvGrpSpPr>
          <p:grpSpPr>
            <a:xfrm>
              <a:off x="9223248" y="1112907"/>
              <a:ext cx="2505742" cy="1614087"/>
              <a:chOff x="1011500" y="4383161"/>
              <a:chExt cx="2050693" cy="1614087"/>
            </a:xfrm>
          </p:grpSpPr>
          <p:sp>
            <p:nvSpPr>
              <p:cNvPr id="63" name="Rounded Rectangle 62">
                <a:extLst>
                  <a:ext uri="{FF2B5EF4-FFF2-40B4-BE49-F238E27FC236}">
                    <a16:creationId xmlns:a16="http://schemas.microsoft.com/office/drawing/2014/main" id="{A7481134-2F6E-3F63-2134-E7F55C1573F1}"/>
                  </a:ext>
                </a:extLst>
              </p:cNvPr>
              <p:cNvSpPr/>
              <p:nvPr/>
            </p:nvSpPr>
            <p:spPr>
              <a:xfrm>
                <a:off x="1161753" y="4452944"/>
                <a:ext cx="1750185" cy="30329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64" name="Rounded Rectangle 63">
                <a:extLst>
                  <a:ext uri="{FF2B5EF4-FFF2-40B4-BE49-F238E27FC236}">
                    <a16:creationId xmlns:a16="http://schemas.microsoft.com/office/drawing/2014/main" id="{1AA7A67C-A5B2-0D51-44B0-B809AC1FD05C}"/>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65" name="Rounded Rectangle 64">
                <a:extLst>
                  <a:ext uri="{FF2B5EF4-FFF2-40B4-BE49-F238E27FC236}">
                    <a16:creationId xmlns:a16="http://schemas.microsoft.com/office/drawing/2014/main" id="{91A5B701-CC7E-8BB3-D06C-CC4DF685F91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a:extLst>
                <a:ext uri="{FF2B5EF4-FFF2-40B4-BE49-F238E27FC236}">
                  <a16:creationId xmlns:a16="http://schemas.microsoft.com/office/drawing/2014/main" id="{F58A2218-A6DA-0589-141B-2DF7A87490FA}"/>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sp>
          <p:nvSpPr>
            <p:cNvPr id="66" name="Rounded Rectangle 65">
              <a:extLst>
                <a:ext uri="{FF2B5EF4-FFF2-40B4-BE49-F238E27FC236}">
                  <a16:creationId xmlns:a16="http://schemas.microsoft.com/office/drawing/2014/main" id="{D9047A66-6D7F-CB34-337E-B6C0796342A8}"/>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68" name="Group 67">
            <a:extLst>
              <a:ext uri="{FF2B5EF4-FFF2-40B4-BE49-F238E27FC236}">
                <a16:creationId xmlns:a16="http://schemas.microsoft.com/office/drawing/2014/main" id="{ADC0530A-3B03-BE92-767E-8D05BA0C955D}"/>
              </a:ext>
            </a:extLst>
          </p:cNvPr>
          <p:cNvGrpSpPr/>
          <p:nvPr/>
        </p:nvGrpSpPr>
        <p:grpSpPr>
          <a:xfrm>
            <a:off x="6027305" y="3003390"/>
            <a:ext cx="2662085" cy="1078436"/>
            <a:chOff x="867919" y="3274904"/>
            <a:chExt cx="2505740" cy="1614087"/>
          </a:xfrm>
        </p:grpSpPr>
        <p:grpSp>
          <p:nvGrpSpPr>
            <p:cNvPr id="69" name="Group 68">
              <a:extLst>
                <a:ext uri="{FF2B5EF4-FFF2-40B4-BE49-F238E27FC236}">
                  <a16:creationId xmlns:a16="http://schemas.microsoft.com/office/drawing/2014/main" id="{542B2822-17E4-08A3-6F8B-A1A874E4E5BB}"/>
                </a:ext>
              </a:extLst>
            </p:cNvPr>
            <p:cNvGrpSpPr/>
            <p:nvPr/>
          </p:nvGrpSpPr>
          <p:grpSpPr>
            <a:xfrm>
              <a:off x="867919" y="3274904"/>
              <a:ext cx="2505740" cy="1614087"/>
              <a:chOff x="1011500" y="4383161"/>
              <a:chExt cx="2050693" cy="1614087"/>
            </a:xfrm>
          </p:grpSpPr>
          <p:sp>
            <p:nvSpPr>
              <p:cNvPr id="71" name="Rounded Rectangle 70">
                <a:extLst>
                  <a:ext uri="{FF2B5EF4-FFF2-40B4-BE49-F238E27FC236}">
                    <a16:creationId xmlns:a16="http://schemas.microsoft.com/office/drawing/2014/main" id="{897F5B9C-621E-36E6-6431-78AF03283BE8}"/>
                  </a:ext>
                </a:extLst>
              </p:cNvPr>
              <p:cNvSpPr/>
              <p:nvPr/>
            </p:nvSpPr>
            <p:spPr>
              <a:xfrm>
                <a:off x="1161753" y="4452943"/>
                <a:ext cx="1750185" cy="4161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72" name="Rounded Rectangle 71">
                <a:extLst>
                  <a:ext uri="{FF2B5EF4-FFF2-40B4-BE49-F238E27FC236}">
                    <a16:creationId xmlns:a16="http://schemas.microsoft.com/office/drawing/2014/main" id="{7875C110-B1BA-673A-86C2-DC8C907DEC48}"/>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73" name="Rounded Rectangle 72">
                <a:extLst>
                  <a:ext uri="{FF2B5EF4-FFF2-40B4-BE49-F238E27FC236}">
                    <a16:creationId xmlns:a16="http://schemas.microsoft.com/office/drawing/2014/main" id="{C6206867-EE36-8651-3931-70EEFD9DC64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grpSp>
        <p:sp>
          <p:nvSpPr>
            <p:cNvPr id="70" name="Rounded Rectangle 69">
              <a:extLst>
                <a:ext uri="{FF2B5EF4-FFF2-40B4-BE49-F238E27FC236}">
                  <a16:creationId xmlns:a16="http://schemas.microsoft.com/office/drawing/2014/main" id="{D2C98BBE-7BFA-12AA-2135-3950B031C855}"/>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grpSp>
      <p:grpSp>
        <p:nvGrpSpPr>
          <p:cNvPr id="74" name="Group 73">
            <a:extLst>
              <a:ext uri="{FF2B5EF4-FFF2-40B4-BE49-F238E27FC236}">
                <a16:creationId xmlns:a16="http://schemas.microsoft.com/office/drawing/2014/main" id="{F444F039-EDAB-5A04-AB83-8E051DA70744}"/>
              </a:ext>
            </a:extLst>
          </p:cNvPr>
          <p:cNvGrpSpPr/>
          <p:nvPr/>
        </p:nvGrpSpPr>
        <p:grpSpPr>
          <a:xfrm>
            <a:off x="9521931" y="3009765"/>
            <a:ext cx="2505742" cy="1072062"/>
            <a:chOff x="9223248" y="1112907"/>
            <a:chExt cx="2505742" cy="1614087"/>
          </a:xfrm>
        </p:grpSpPr>
        <p:grpSp>
          <p:nvGrpSpPr>
            <p:cNvPr id="75" name="Group 74">
              <a:extLst>
                <a:ext uri="{FF2B5EF4-FFF2-40B4-BE49-F238E27FC236}">
                  <a16:creationId xmlns:a16="http://schemas.microsoft.com/office/drawing/2014/main" id="{1D6C316C-04E0-BAEF-272F-D1D77E0A68FC}"/>
                </a:ext>
              </a:extLst>
            </p:cNvPr>
            <p:cNvGrpSpPr/>
            <p:nvPr/>
          </p:nvGrpSpPr>
          <p:grpSpPr>
            <a:xfrm>
              <a:off x="9223248" y="1112907"/>
              <a:ext cx="2505742" cy="1614087"/>
              <a:chOff x="1011500" y="4383161"/>
              <a:chExt cx="2050693" cy="1614087"/>
            </a:xfrm>
          </p:grpSpPr>
          <p:sp>
            <p:nvSpPr>
              <p:cNvPr id="78" name="Rounded Rectangle 77">
                <a:extLst>
                  <a:ext uri="{FF2B5EF4-FFF2-40B4-BE49-F238E27FC236}">
                    <a16:creationId xmlns:a16="http://schemas.microsoft.com/office/drawing/2014/main" id="{B3CD28DE-D32C-2BF4-EFF5-0AF9FE1837EA}"/>
                  </a:ext>
                </a:extLst>
              </p:cNvPr>
              <p:cNvSpPr/>
              <p:nvPr/>
            </p:nvSpPr>
            <p:spPr>
              <a:xfrm>
                <a:off x="1161753" y="4452944"/>
                <a:ext cx="1750185" cy="30329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79" name="Rounded Rectangle 78">
                <a:extLst>
                  <a:ext uri="{FF2B5EF4-FFF2-40B4-BE49-F238E27FC236}">
                    <a16:creationId xmlns:a16="http://schemas.microsoft.com/office/drawing/2014/main" id="{B3DF1A97-84C0-9503-D7A9-55A69D636E4D}"/>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0" name="Rounded Rectangle 79">
                <a:extLst>
                  <a:ext uri="{FF2B5EF4-FFF2-40B4-BE49-F238E27FC236}">
                    <a16:creationId xmlns:a16="http://schemas.microsoft.com/office/drawing/2014/main" id="{768E45EF-ADC7-EF77-ECE2-6B396D216D2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ounded Rectangle 75">
              <a:extLst>
                <a:ext uri="{FF2B5EF4-FFF2-40B4-BE49-F238E27FC236}">
                  <a16:creationId xmlns:a16="http://schemas.microsoft.com/office/drawing/2014/main" id="{F97E2E1F-BCF4-7BB5-A4AB-F241448F6BC4}"/>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sp>
          <p:nvSpPr>
            <p:cNvPr id="77" name="Rounded Rectangle 76">
              <a:extLst>
                <a:ext uri="{FF2B5EF4-FFF2-40B4-BE49-F238E27FC236}">
                  <a16:creationId xmlns:a16="http://schemas.microsoft.com/office/drawing/2014/main" id="{90F19A8D-7E9C-0C04-0B1C-3DA2D59C76CB}"/>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81" name="Group 80">
            <a:extLst>
              <a:ext uri="{FF2B5EF4-FFF2-40B4-BE49-F238E27FC236}">
                <a16:creationId xmlns:a16="http://schemas.microsoft.com/office/drawing/2014/main" id="{5CEF531A-19C8-2993-7D49-77EBE2A56C68}"/>
              </a:ext>
            </a:extLst>
          </p:cNvPr>
          <p:cNvGrpSpPr/>
          <p:nvPr/>
        </p:nvGrpSpPr>
        <p:grpSpPr>
          <a:xfrm>
            <a:off x="5982784" y="5276538"/>
            <a:ext cx="2706615" cy="1062668"/>
            <a:chOff x="867921" y="3274904"/>
            <a:chExt cx="2505742" cy="1614087"/>
          </a:xfrm>
        </p:grpSpPr>
        <p:grpSp>
          <p:nvGrpSpPr>
            <p:cNvPr id="82" name="Group 81">
              <a:extLst>
                <a:ext uri="{FF2B5EF4-FFF2-40B4-BE49-F238E27FC236}">
                  <a16:creationId xmlns:a16="http://schemas.microsoft.com/office/drawing/2014/main" id="{C1C871E9-8C8B-F514-78C5-2E107F4A3FC7}"/>
                </a:ext>
              </a:extLst>
            </p:cNvPr>
            <p:cNvGrpSpPr/>
            <p:nvPr/>
          </p:nvGrpSpPr>
          <p:grpSpPr>
            <a:xfrm>
              <a:off x="867921" y="3274904"/>
              <a:ext cx="2505742" cy="1614087"/>
              <a:chOff x="1011500" y="4383161"/>
              <a:chExt cx="2050693" cy="1614087"/>
            </a:xfrm>
          </p:grpSpPr>
          <p:sp>
            <p:nvSpPr>
              <p:cNvPr id="84" name="Rounded Rectangle 83">
                <a:extLst>
                  <a:ext uri="{FF2B5EF4-FFF2-40B4-BE49-F238E27FC236}">
                    <a16:creationId xmlns:a16="http://schemas.microsoft.com/office/drawing/2014/main" id="{F24DE4BC-F4DB-CEF8-DC36-222BA99DF620}"/>
                  </a:ext>
                </a:extLst>
              </p:cNvPr>
              <p:cNvSpPr/>
              <p:nvPr/>
            </p:nvSpPr>
            <p:spPr>
              <a:xfrm>
                <a:off x="1161753" y="4452943"/>
                <a:ext cx="1750185" cy="41617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85" name="Rounded Rectangle 84">
                <a:extLst>
                  <a:ext uri="{FF2B5EF4-FFF2-40B4-BE49-F238E27FC236}">
                    <a16:creationId xmlns:a16="http://schemas.microsoft.com/office/drawing/2014/main" id="{96CA672C-1BC8-B2D3-E870-C4AD523B0C01}"/>
                  </a:ext>
                </a:extLst>
              </p:cNvPr>
              <p:cNvSpPr/>
              <p:nvPr/>
            </p:nvSpPr>
            <p:spPr>
              <a:xfrm>
                <a:off x="1162981"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6" name="Rounded Rectangle 85">
                <a:extLst>
                  <a:ext uri="{FF2B5EF4-FFF2-40B4-BE49-F238E27FC236}">
                    <a16:creationId xmlns:a16="http://schemas.microsoft.com/office/drawing/2014/main" id="{7976C704-C270-1139-0623-B97479BA0E2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ounded Rectangle 82">
              <a:extLst>
                <a:ext uri="{FF2B5EF4-FFF2-40B4-BE49-F238E27FC236}">
                  <a16:creationId xmlns:a16="http://schemas.microsoft.com/office/drawing/2014/main" id="{478635FC-7C1B-892E-2AF6-335986A444F2}"/>
                </a:ext>
              </a:extLst>
            </p:cNvPr>
            <p:cNvSpPr/>
            <p:nvPr/>
          </p:nvSpPr>
          <p:spPr>
            <a:xfrm>
              <a:off x="1069586" y="4398442"/>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grpSp>
        <p:nvGrpSpPr>
          <p:cNvPr id="87" name="Group 86">
            <a:extLst>
              <a:ext uri="{FF2B5EF4-FFF2-40B4-BE49-F238E27FC236}">
                <a16:creationId xmlns:a16="http://schemas.microsoft.com/office/drawing/2014/main" id="{5DCD843B-2935-A75F-FE1E-D7D9E61D1EFB}"/>
              </a:ext>
            </a:extLst>
          </p:cNvPr>
          <p:cNvGrpSpPr/>
          <p:nvPr/>
        </p:nvGrpSpPr>
        <p:grpSpPr>
          <a:xfrm>
            <a:off x="9477408" y="5282913"/>
            <a:ext cx="2505742" cy="1056294"/>
            <a:chOff x="9223248" y="1112907"/>
            <a:chExt cx="2505742" cy="1614087"/>
          </a:xfrm>
        </p:grpSpPr>
        <p:grpSp>
          <p:nvGrpSpPr>
            <p:cNvPr id="88" name="Group 87">
              <a:extLst>
                <a:ext uri="{FF2B5EF4-FFF2-40B4-BE49-F238E27FC236}">
                  <a16:creationId xmlns:a16="http://schemas.microsoft.com/office/drawing/2014/main" id="{BCE8E5B1-B78F-83F9-2E6C-363D1178D4A8}"/>
                </a:ext>
              </a:extLst>
            </p:cNvPr>
            <p:cNvGrpSpPr/>
            <p:nvPr/>
          </p:nvGrpSpPr>
          <p:grpSpPr>
            <a:xfrm>
              <a:off x="9223248" y="1112907"/>
              <a:ext cx="2505742" cy="1614087"/>
              <a:chOff x="1011500" y="4383161"/>
              <a:chExt cx="2050693" cy="1614087"/>
            </a:xfrm>
          </p:grpSpPr>
          <p:sp>
            <p:nvSpPr>
              <p:cNvPr id="91" name="Rounded Rectangle 90">
                <a:extLst>
                  <a:ext uri="{FF2B5EF4-FFF2-40B4-BE49-F238E27FC236}">
                    <a16:creationId xmlns:a16="http://schemas.microsoft.com/office/drawing/2014/main" id="{D3C90470-4E34-CC56-D812-CCB8DB349DC0}"/>
                  </a:ext>
                </a:extLst>
              </p:cNvPr>
              <p:cNvSpPr/>
              <p:nvPr/>
            </p:nvSpPr>
            <p:spPr>
              <a:xfrm>
                <a:off x="1161753" y="4452944"/>
                <a:ext cx="1750185" cy="30329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Beta Demo Score</a:t>
                </a:r>
              </a:p>
            </p:txBody>
          </p:sp>
          <p:sp>
            <p:nvSpPr>
              <p:cNvPr id="92" name="Rounded Rectangle 91">
                <a:extLst>
                  <a:ext uri="{FF2B5EF4-FFF2-40B4-BE49-F238E27FC236}">
                    <a16:creationId xmlns:a16="http://schemas.microsoft.com/office/drawing/2014/main" id="{E078E816-0563-2A8E-8FEA-AC6B8D140C97}"/>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93" name="Rounded Rectangle 92">
                <a:extLst>
                  <a:ext uri="{FF2B5EF4-FFF2-40B4-BE49-F238E27FC236}">
                    <a16:creationId xmlns:a16="http://schemas.microsoft.com/office/drawing/2014/main" id="{2BD5E789-C381-DE5D-5FAD-189EC6C0A1A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ounded Rectangle 88">
              <a:extLst>
                <a:ext uri="{FF2B5EF4-FFF2-40B4-BE49-F238E27FC236}">
                  <a16:creationId xmlns:a16="http://schemas.microsoft.com/office/drawing/2014/main" id="{8CA88424-904F-B5D7-6F78-ECFD10A77845}"/>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sp>
          <p:nvSpPr>
            <p:cNvPr id="90" name="Rounded Rectangle 89">
              <a:extLst>
                <a:ext uri="{FF2B5EF4-FFF2-40B4-BE49-F238E27FC236}">
                  <a16:creationId xmlns:a16="http://schemas.microsoft.com/office/drawing/2014/main" id="{4FAB804C-8107-B79D-2D6B-FF2F0DC373F3}"/>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sp>
        <p:nvSpPr>
          <p:cNvPr id="94" name="TextBox 93">
            <a:extLst>
              <a:ext uri="{FF2B5EF4-FFF2-40B4-BE49-F238E27FC236}">
                <a16:creationId xmlns:a16="http://schemas.microsoft.com/office/drawing/2014/main" id="{D8135A57-CF5A-6805-B7D3-8E6655A8C2D5}"/>
              </a:ext>
            </a:extLst>
          </p:cNvPr>
          <p:cNvSpPr txBox="1"/>
          <p:nvPr/>
        </p:nvSpPr>
        <p:spPr>
          <a:xfrm>
            <a:off x="2655803" y="877498"/>
            <a:ext cx="3300947"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5" name="TextBox 94">
            <a:extLst>
              <a:ext uri="{FF2B5EF4-FFF2-40B4-BE49-F238E27FC236}">
                <a16:creationId xmlns:a16="http://schemas.microsoft.com/office/drawing/2014/main" id="{0194C11F-ADE6-42FA-BF9D-96D4940EBB04}"/>
              </a:ext>
            </a:extLst>
          </p:cNvPr>
          <p:cNvSpPr txBox="1"/>
          <p:nvPr/>
        </p:nvSpPr>
        <p:spPr>
          <a:xfrm>
            <a:off x="2718488" y="2725897"/>
            <a:ext cx="3273249"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6" name="TextBox 95">
            <a:extLst>
              <a:ext uri="{FF2B5EF4-FFF2-40B4-BE49-F238E27FC236}">
                <a16:creationId xmlns:a16="http://schemas.microsoft.com/office/drawing/2014/main" id="{629DBA80-871A-4643-9CEF-4C7EC5ABC938}"/>
              </a:ext>
            </a:extLst>
          </p:cNvPr>
          <p:cNvSpPr txBox="1"/>
          <p:nvPr/>
        </p:nvSpPr>
        <p:spPr>
          <a:xfrm>
            <a:off x="3082328" y="4711483"/>
            <a:ext cx="2382550" cy="307777"/>
          </a:xfrm>
          <a:prstGeom prst="rect">
            <a:avLst/>
          </a:prstGeom>
          <a:noFill/>
        </p:spPr>
        <p:txBody>
          <a:bodyPr wrap="square" rtlCol="0">
            <a:spAutoFit/>
          </a:bodyPr>
          <a:lstStyle/>
          <a:p>
            <a:pPr algn="ctr"/>
            <a:r>
              <a:rPr lang="en-US" sz="1400" b="1"/>
              <a:t>B Score</a:t>
            </a:r>
            <a:r>
              <a:rPr lang="en-US" sz="1400">
                <a:solidFill>
                  <a:srgbClr val="C00000"/>
                </a:solidFill>
              </a:rPr>
              <a:t> = Gamma Stack</a:t>
            </a:r>
          </a:p>
        </p:txBody>
      </p:sp>
      <p:sp>
        <p:nvSpPr>
          <p:cNvPr id="97" name="TextBox 96">
            <a:extLst>
              <a:ext uri="{FF2B5EF4-FFF2-40B4-BE49-F238E27FC236}">
                <a16:creationId xmlns:a16="http://schemas.microsoft.com/office/drawing/2014/main" id="{9E17B026-894B-984C-57B9-547B46C06DC4}"/>
              </a:ext>
            </a:extLst>
          </p:cNvPr>
          <p:cNvSpPr txBox="1"/>
          <p:nvPr/>
        </p:nvSpPr>
        <p:spPr>
          <a:xfrm>
            <a:off x="6235248" y="736113"/>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98" name="TextBox 97">
            <a:extLst>
              <a:ext uri="{FF2B5EF4-FFF2-40B4-BE49-F238E27FC236}">
                <a16:creationId xmlns:a16="http://schemas.microsoft.com/office/drawing/2014/main" id="{2196CA20-FF4D-FFBD-1167-C2F7A0A36041}"/>
              </a:ext>
            </a:extLst>
          </p:cNvPr>
          <p:cNvSpPr txBox="1"/>
          <p:nvPr/>
        </p:nvSpPr>
        <p:spPr>
          <a:xfrm>
            <a:off x="9656418" y="741492"/>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99" name="TextBox 98">
            <a:extLst>
              <a:ext uri="{FF2B5EF4-FFF2-40B4-BE49-F238E27FC236}">
                <a16:creationId xmlns:a16="http://schemas.microsoft.com/office/drawing/2014/main" id="{114DE140-2FB9-241B-30BC-E34866864B2F}"/>
              </a:ext>
            </a:extLst>
          </p:cNvPr>
          <p:cNvSpPr txBox="1"/>
          <p:nvPr/>
        </p:nvSpPr>
        <p:spPr>
          <a:xfrm>
            <a:off x="6241344" y="2731248"/>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0" name="TextBox 99">
            <a:extLst>
              <a:ext uri="{FF2B5EF4-FFF2-40B4-BE49-F238E27FC236}">
                <a16:creationId xmlns:a16="http://schemas.microsoft.com/office/drawing/2014/main" id="{5FE5FC11-F1A5-6F3F-3EC8-A2EB45F3BA1D}"/>
              </a:ext>
            </a:extLst>
          </p:cNvPr>
          <p:cNvSpPr txBox="1"/>
          <p:nvPr/>
        </p:nvSpPr>
        <p:spPr>
          <a:xfrm>
            <a:off x="9662514" y="2736627"/>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1" name="TextBox 100">
            <a:extLst>
              <a:ext uri="{FF2B5EF4-FFF2-40B4-BE49-F238E27FC236}">
                <a16:creationId xmlns:a16="http://schemas.microsoft.com/office/drawing/2014/main" id="{B7379509-14ED-9D26-F414-FDA1E6450E4E}"/>
              </a:ext>
            </a:extLst>
          </p:cNvPr>
          <p:cNvSpPr txBox="1"/>
          <p:nvPr/>
        </p:nvSpPr>
        <p:spPr>
          <a:xfrm>
            <a:off x="6247440" y="5025861"/>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2" name="TextBox 101">
            <a:extLst>
              <a:ext uri="{FF2B5EF4-FFF2-40B4-BE49-F238E27FC236}">
                <a16:creationId xmlns:a16="http://schemas.microsoft.com/office/drawing/2014/main" id="{AEC2A957-97B5-215A-E3F4-2795BAFE2D89}"/>
              </a:ext>
            </a:extLst>
          </p:cNvPr>
          <p:cNvSpPr txBox="1"/>
          <p:nvPr/>
        </p:nvSpPr>
        <p:spPr>
          <a:xfrm>
            <a:off x="9673960" y="5019784"/>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3" name="Right Arrow 102">
            <a:extLst>
              <a:ext uri="{FF2B5EF4-FFF2-40B4-BE49-F238E27FC236}">
                <a16:creationId xmlns:a16="http://schemas.microsoft.com/office/drawing/2014/main" id="{F18CB4DA-156E-30E1-D0D3-95EC3E0023EB}"/>
              </a:ext>
            </a:extLst>
          </p:cNvPr>
          <p:cNvSpPr/>
          <p:nvPr/>
        </p:nvSpPr>
        <p:spPr>
          <a:xfrm>
            <a:off x="8892488" y="176567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996DA64-B214-411D-B6F9-E871C46F0916}"/>
              </a:ext>
            </a:extLst>
          </p:cNvPr>
          <p:cNvSpPr txBox="1"/>
          <p:nvPr/>
        </p:nvSpPr>
        <p:spPr>
          <a:xfrm>
            <a:off x="2864346" y="2281723"/>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5" name="TextBox 104">
            <a:extLst>
              <a:ext uri="{FF2B5EF4-FFF2-40B4-BE49-F238E27FC236}">
                <a16:creationId xmlns:a16="http://schemas.microsoft.com/office/drawing/2014/main" id="{432A21D8-9780-9165-0653-853E2C1CEFAF}"/>
              </a:ext>
            </a:extLst>
          </p:cNvPr>
          <p:cNvSpPr txBox="1"/>
          <p:nvPr/>
        </p:nvSpPr>
        <p:spPr>
          <a:xfrm>
            <a:off x="5982784" y="2354639"/>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6" name="TextBox 105">
            <a:extLst>
              <a:ext uri="{FF2B5EF4-FFF2-40B4-BE49-F238E27FC236}">
                <a16:creationId xmlns:a16="http://schemas.microsoft.com/office/drawing/2014/main" id="{DB71B31F-4D89-7791-D43E-EC6A3507F0F0}"/>
              </a:ext>
            </a:extLst>
          </p:cNvPr>
          <p:cNvSpPr txBox="1"/>
          <p:nvPr/>
        </p:nvSpPr>
        <p:spPr>
          <a:xfrm>
            <a:off x="9443153" y="2375565"/>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07" name="TextBox 106">
            <a:extLst>
              <a:ext uri="{FF2B5EF4-FFF2-40B4-BE49-F238E27FC236}">
                <a16:creationId xmlns:a16="http://schemas.microsoft.com/office/drawing/2014/main" id="{E3AA86BC-8C1F-FAD3-A9E0-190951E06E36}"/>
              </a:ext>
            </a:extLst>
          </p:cNvPr>
          <p:cNvSpPr txBox="1"/>
          <p:nvPr/>
        </p:nvSpPr>
        <p:spPr>
          <a:xfrm>
            <a:off x="2882444" y="425041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8" name="TextBox 107">
            <a:extLst>
              <a:ext uri="{FF2B5EF4-FFF2-40B4-BE49-F238E27FC236}">
                <a16:creationId xmlns:a16="http://schemas.microsoft.com/office/drawing/2014/main" id="{D63F5573-A545-4044-37B4-DCDEC9446ED3}"/>
              </a:ext>
            </a:extLst>
          </p:cNvPr>
          <p:cNvSpPr txBox="1"/>
          <p:nvPr/>
        </p:nvSpPr>
        <p:spPr>
          <a:xfrm>
            <a:off x="5987137" y="4237808"/>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9" name="TextBox 108">
            <a:extLst>
              <a:ext uri="{FF2B5EF4-FFF2-40B4-BE49-F238E27FC236}">
                <a16:creationId xmlns:a16="http://schemas.microsoft.com/office/drawing/2014/main" id="{328016ED-CC30-9465-1FA6-13E0ED5F3992}"/>
              </a:ext>
            </a:extLst>
          </p:cNvPr>
          <p:cNvSpPr txBox="1"/>
          <p:nvPr/>
        </p:nvSpPr>
        <p:spPr>
          <a:xfrm>
            <a:off x="9447506" y="4241316"/>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10" name="TextBox 109">
            <a:extLst>
              <a:ext uri="{FF2B5EF4-FFF2-40B4-BE49-F238E27FC236}">
                <a16:creationId xmlns:a16="http://schemas.microsoft.com/office/drawing/2014/main" id="{B12BB359-48AD-3A0A-0EDC-828FAE6B29A7}"/>
              </a:ext>
            </a:extLst>
          </p:cNvPr>
          <p:cNvSpPr txBox="1"/>
          <p:nvPr/>
        </p:nvSpPr>
        <p:spPr>
          <a:xfrm>
            <a:off x="2976944" y="620043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11" name="TextBox 110">
            <a:extLst>
              <a:ext uri="{FF2B5EF4-FFF2-40B4-BE49-F238E27FC236}">
                <a16:creationId xmlns:a16="http://schemas.microsoft.com/office/drawing/2014/main" id="{37C69948-99ED-1A9F-E64D-AB6BD39C2FD2}"/>
              </a:ext>
            </a:extLst>
          </p:cNvPr>
          <p:cNvSpPr txBox="1"/>
          <p:nvPr/>
        </p:nvSpPr>
        <p:spPr>
          <a:xfrm>
            <a:off x="5982781" y="6495694"/>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12" name="TextBox 111">
            <a:extLst>
              <a:ext uri="{FF2B5EF4-FFF2-40B4-BE49-F238E27FC236}">
                <a16:creationId xmlns:a16="http://schemas.microsoft.com/office/drawing/2014/main" id="{C3DED181-9907-211D-A2F9-15F754458889}"/>
              </a:ext>
            </a:extLst>
          </p:cNvPr>
          <p:cNvSpPr txBox="1"/>
          <p:nvPr/>
        </p:nvSpPr>
        <p:spPr>
          <a:xfrm>
            <a:off x="9443150" y="6499202"/>
            <a:ext cx="2739355" cy="307777"/>
          </a:xfrm>
          <a:prstGeom prst="rect">
            <a:avLst/>
          </a:prstGeom>
          <a:noFill/>
        </p:spPr>
        <p:txBody>
          <a:bodyPr wrap="square" rtlCol="0">
            <a:spAutoFit/>
          </a:bodyPr>
          <a:lstStyle/>
          <a:p>
            <a:pPr algn="ctr"/>
            <a:r>
              <a:rPr lang="en-US" sz="1400">
                <a:solidFill>
                  <a:srgbClr val="C00000"/>
                </a:solidFill>
              </a:rPr>
              <a:t>Alpha Income Model </a:t>
            </a:r>
          </a:p>
        </p:txBody>
      </p:sp>
      <p:grpSp>
        <p:nvGrpSpPr>
          <p:cNvPr id="122" name="Group 121">
            <a:extLst>
              <a:ext uri="{FF2B5EF4-FFF2-40B4-BE49-F238E27FC236}">
                <a16:creationId xmlns:a16="http://schemas.microsoft.com/office/drawing/2014/main" id="{0105710B-03E5-37EA-2EAE-2B65689B8B4B}"/>
              </a:ext>
            </a:extLst>
          </p:cNvPr>
          <p:cNvGrpSpPr/>
          <p:nvPr/>
        </p:nvGrpSpPr>
        <p:grpSpPr>
          <a:xfrm>
            <a:off x="4072962" y="2097207"/>
            <a:ext cx="272858" cy="249273"/>
            <a:chOff x="5204834" y="2089148"/>
            <a:chExt cx="272858" cy="249273"/>
          </a:xfrm>
        </p:grpSpPr>
        <p:cxnSp>
          <p:nvCxnSpPr>
            <p:cNvPr id="115" name="Straight Connector 114">
              <a:extLst>
                <a:ext uri="{FF2B5EF4-FFF2-40B4-BE49-F238E27FC236}">
                  <a16:creationId xmlns:a16="http://schemas.microsoft.com/office/drawing/2014/main" id="{5E94D9EF-2A6C-231B-EF8A-61B70BFC1686}"/>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BB4AC67-8855-777E-176A-C82B0651ADBB}"/>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E35A980-992C-BC06-E6FA-0E097ADCD35C}"/>
              </a:ext>
            </a:extLst>
          </p:cNvPr>
          <p:cNvGrpSpPr/>
          <p:nvPr/>
        </p:nvGrpSpPr>
        <p:grpSpPr>
          <a:xfrm>
            <a:off x="7222685" y="2206946"/>
            <a:ext cx="272858" cy="249273"/>
            <a:chOff x="5204834" y="2089148"/>
            <a:chExt cx="272858" cy="249273"/>
          </a:xfrm>
        </p:grpSpPr>
        <p:cxnSp>
          <p:nvCxnSpPr>
            <p:cNvPr id="124" name="Straight Connector 123">
              <a:extLst>
                <a:ext uri="{FF2B5EF4-FFF2-40B4-BE49-F238E27FC236}">
                  <a16:creationId xmlns:a16="http://schemas.microsoft.com/office/drawing/2014/main" id="{85EAAA67-BBBE-C06C-DDD4-407C09006A9E}"/>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6B19137-5235-DBA4-FAD7-3AE95FD88FB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121D0AC0-CEA7-1C19-F86A-AE031E71F10E}"/>
              </a:ext>
            </a:extLst>
          </p:cNvPr>
          <p:cNvGrpSpPr/>
          <p:nvPr/>
        </p:nvGrpSpPr>
        <p:grpSpPr>
          <a:xfrm>
            <a:off x="10676398" y="2224588"/>
            <a:ext cx="272858" cy="249273"/>
            <a:chOff x="5204834" y="2089148"/>
            <a:chExt cx="272858" cy="249273"/>
          </a:xfrm>
        </p:grpSpPr>
        <p:cxnSp>
          <p:nvCxnSpPr>
            <p:cNvPr id="127" name="Straight Connector 126">
              <a:extLst>
                <a:ext uri="{FF2B5EF4-FFF2-40B4-BE49-F238E27FC236}">
                  <a16:creationId xmlns:a16="http://schemas.microsoft.com/office/drawing/2014/main" id="{B6A4F4B9-5D5E-6966-840E-C886AD70EA3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E0F5AFF-28CD-5476-6335-D3E85ABBB3F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D660078-4EFF-C20E-5FB6-BA6C8FF71E53}"/>
              </a:ext>
            </a:extLst>
          </p:cNvPr>
          <p:cNvGrpSpPr/>
          <p:nvPr/>
        </p:nvGrpSpPr>
        <p:grpSpPr>
          <a:xfrm>
            <a:off x="7293218" y="4093871"/>
            <a:ext cx="272858" cy="249273"/>
            <a:chOff x="5204834" y="2089148"/>
            <a:chExt cx="272858" cy="249273"/>
          </a:xfrm>
        </p:grpSpPr>
        <p:cxnSp>
          <p:nvCxnSpPr>
            <p:cNvPr id="130" name="Straight Connector 129">
              <a:extLst>
                <a:ext uri="{FF2B5EF4-FFF2-40B4-BE49-F238E27FC236}">
                  <a16:creationId xmlns:a16="http://schemas.microsoft.com/office/drawing/2014/main" id="{1040F421-2289-80EE-1851-4109890B578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3731-40DC-5224-D0CA-96850981308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12B4EDB-C0CC-4659-8A11-92B0AF18EE0B}"/>
              </a:ext>
            </a:extLst>
          </p:cNvPr>
          <p:cNvGrpSpPr/>
          <p:nvPr/>
        </p:nvGrpSpPr>
        <p:grpSpPr>
          <a:xfrm>
            <a:off x="10739905" y="4093871"/>
            <a:ext cx="272858" cy="249273"/>
            <a:chOff x="5204834" y="2089148"/>
            <a:chExt cx="272858" cy="249273"/>
          </a:xfrm>
        </p:grpSpPr>
        <p:cxnSp>
          <p:nvCxnSpPr>
            <p:cNvPr id="133" name="Straight Connector 132">
              <a:extLst>
                <a:ext uri="{FF2B5EF4-FFF2-40B4-BE49-F238E27FC236}">
                  <a16:creationId xmlns:a16="http://schemas.microsoft.com/office/drawing/2014/main" id="{C0078ED1-201F-8BDF-E7C8-D19B8A99BF9B}"/>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AFD9BA-DE1C-0EDF-0AA2-D68FAB61E1E9}"/>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596A82E-2425-BC04-2A5D-5304CF87A443}"/>
              </a:ext>
            </a:extLst>
          </p:cNvPr>
          <p:cNvGrpSpPr/>
          <p:nvPr/>
        </p:nvGrpSpPr>
        <p:grpSpPr>
          <a:xfrm>
            <a:off x="4070053" y="4104753"/>
            <a:ext cx="272858" cy="249273"/>
            <a:chOff x="5204834" y="2089148"/>
            <a:chExt cx="272858" cy="249273"/>
          </a:xfrm>
        </p:grpSpPr>
        <p:cxnSp>
          <p:nvCxnSpPr>
            <p:cNvPr id="136" name="Straight Connector 135">
              <a:extLst>
                <a:ext uri="{FF2B5EF4-FFF2-40B4-BE49-F238E27FC236}">
                  <a16:creationId xmlns:a16="http://schemas.microsoft.com/office/drawing/2014/main" id="{ADF90155-87F7-00D1-774B-F1C0D1D53263}"/>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0D4367-5DE4-1640-D698-9C846C5C8D87}"/>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B5197FCE-B1E0-AB81-0368-62B2FAE4F406}"/>
              </a:ext>
            </a:extLst>
          </p:cNvPr>
          <p:cNvGrpSpPr/>
          <p:nvPr/>
        </p:nvGrpSpPr>
        <p:grpSpPr>
          <a:xfrm>
            <a:off x="4077138" y="6044200"/>
            <a:ext cx="272858" cy="249273"/>
            <a:chOff x="5204834" y="2089148"/>
            <a:chExt cx="272858" cy="249273"/>
          </a:xfrm>
        </p:grpSpPr>
        <p:cxnSp>
          <p:nvCxnSpPr>
            <p:cNvPr id="139" name="Straight Connector 138">
              <a:extLst>
                <a:ext uri="{FF2B5EF4-FFF2-40B4-BE49-F238E27FC236}">
                  <a16:creationId xmlns:a16="http://schemas.microsoft.com/office/drawing/2014/main" id="{24AE1FFD-FCEC-83E3-6107-8F7AF3A882B4}"/>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20DF70-F3E2-4268-B81C-6408939FBAE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41B099DF-2B75-804C-3B30-2D0D57DAF683}"/>
              </a:ext>
            </a:extLst>
          </p:cNvPr>
          <p:cNvGrpSpPr/>
          <p:nvPr/>
        </p:nvGrpSpPr>
        <p:grpSpPr>
          <a:xfrm>
            <a:off x="7293218" y="6363805"/>
            <a:ext cx="272858" cy="249273"/>
            <a:chOff x="5204834" y="2089148"/>
            <a:chExt cx="272858" cy="249273"/>
          </a:xfrm>
        </p:grpSpPr>
        <p:cxnSp>
          <p:nvCxnSpPr>
            <p:cNvPr id="142" name="Straight Connector 141">
              <a:extLst>
                <a:ext uri="{FF2B5EF4-FFF2-40B4-BE49-F238E27FC236}">
                  <a16:creationId xmlns:a16="http://schemas.microsoft.com/office/drawing/2014/main" id="{3809E274-7377-B5AC-0131-20CAC6C04DA9}"/>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4EBF65-13EA-F1E1-9145-270F861BD736}"/>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C66CF40-A216-7014-BE3D-6F2BDDF8041A}"/>
              </a:ext>
            </a:extLst>
          </p:cNvPr>
          <p:cNvGrpSpPr/>
          <p:nvPr/>
        </p:nvGrpSpPr>
        <p:grpSpPr>
          <a:xfrm>
            <a:off x="10755590" y="6352722"/>
            <a:ext cx="272858" cy="249273"/>
            <a:chOff x="5204834" y="2089148"/>
            <a:chExt cx="272858" cy="249273"/>
          </a:xfrm>
        </p:grpSpPr>
        <p:cxnSp>
          <p:nvCxnSpPr>
            <p:cNvPr id="145" name="Straight Connector 144">
              <a:extLst>
                <a:ext uri="{FF2B5EF4-FFF2-40B4-BE49-F238E27FC236}">
                  <a16:creationId xmlns:a16="http://schemas.microsoft.com/office/drawing/2014/main" id="{6ADE80F8-9EA0-3C5F-BDBD-66BE562939E7}"/>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DD5D296-D70A-702A-40AB-02311CCBBD2E}"/>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7" name="Rounded Rectangle 146">
            <a:extLst>
              <a:ext uri="{FF2B5EF4-FFF2-40B4-BE49-F238E27FC236}">
                <a16:creationId xmlns:a16="http://schemas.microsoft.com/office/drawing/2014/main" id="{151BF65D-AD6B-73A0-BAA3-78015754C321}"/>
              </a:ext>
            </a:extLst>
          </p:cNvPr>
          <p:cNvSpPr/>
          <p:nvPr/>
        </p:nvSpPr>
        <p:spPr>
          <a:xfrm>
            <a:off x="5962423" y="4538455"/>
            <a:ext cx="6157671" cy="5594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Lowest Risk users</a:t>
            </a:r>
            <a:r>
              <a:rPr lang="en-US" sz="1200">
                <a:solidFill>
                  <a:schemeClr val="tx1"/>
                </a:solidFill>
              </a:rPr>
              <a:t> from this B Score will be pre-approved for upsell and </a:t>
            </a:r>
            <a:r>
              <a:rPr lang="en-US" sz="1200" err="1">
                <a:solidFill>
                  <a:schemeClr val="tx1"/>
                </a:solidFill>
              </a:rPr>
              <a:t>xsell</a:t>
            </a:r>
            <a:r>
              <a:rPr lang="en-US" sz="1200">
                <a:solidFill>
                  <a:schemeClr val="tx1"/>
                </a:solidFill>
              </a:rPr>
              <a:t>.</a:t>
            </a:r>
            <a:br>
              <a:rPr lang="en-US" sz="1200">
                <a:solidFill>
                  <a:schemeClr val="tx1"/>
                </a:solidFill>
              </a:rPr>
            </a:br>
            <a:r>
              <a:rPr lang="en-US" sz="1200" b="1">
                <a:solidFill>
                  <a:schemeClr val="tx1"/>
                </a:solidFill>
              </a:rPr>
              <a:t>Medium Risk users</a:t>
            </a:r>
            <a:r>
              <a:rPr lang="en-US" sz="1200">
                <a:solidFill>
                  <a:schemeClr val="tx1"/>
                </a:solidFill>
              </a:rPr>
              <a:t> from this B Score will have to go through Taran.</a:t>
            </a:r>
          </a:p>
          <a:p>
            <a:pPr algn="ctr"/>
            <a:r>
              <a:rPr lang="en-US" sz="1200" b="1">
                <a:solidFill>
                  <a:schemeClr val="tx1"/>
                </a:solidFill>
              </a:rPr>
              <a:t>High Risk users</a:t>
            </a:r>
            <a:r>
              <a:rPr lang="en-US" sz="1200">
                <a:solidFill>
                  <a:schemeClr val="tx1"/>
                </a:solidFill>
              </a:rPr>
              <a:t> from this B Score will not be given any offer.</a:t>
            </a:r>
          </a:p>
        </p:txBody>
      </p:sp>
      <p:sp>
        <p:nvSpPr>
          <p:cNvPr id="148" name="Right Arrow 147">
            <a:extLst>
              <a:ext uri="{FF2B5EF4-FFF2-40B4-BE49-F238E27FC236}">
                <a16:creationId xmlns:a16="http://schemas.microsoft.com/office/drawing/2014/main" id="{BC33B0CB-1E6B-80BF-FD26-E4B33D6A01F7}"/>
              </a:ext>
            </a:extLst>
          </p:cNvPr>
          <p:cNvSpPr/>
          <p:nvPr/>
        </p:nvSpPr>
        <p:spPr>
          <a:xfrm>
            <a:off x="8852607" y="3640115"/>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253EA276-1520-2D49-8B8E-B58B010D7920}"/>
              </a:ext>
            </a:extLst>
          </p:cNvPr>
          <p:cNvSpPr/>
          <p:nvPr/>
        </p:nvSpPr>
        <p:spPr>
          <a:xfrm>
            <a:off x="8851211" y="584745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381A4FE7-0BF1-6A09-E15E-FDEEAAC9D2A7}"/>
              </a:ext>
            </a:extLst>
          </p:cNvPr>
          <p:cNvCxnSpPr>
            <a:cxnSpLocks/>
          </p:cNvCxnSpPr>
          <p:nvPr/>
        </p:nvCxnSpPr>
        <p:spPr>
          <a:xfrm>
            <a:off x="92367" y="2021021"/>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3DCD966-6664-A88B-DD7E-71E0B19410F7}"/>
              </a:ext>
            </a:extLst>
          </p:cNvPr>
          <p:cNvSpPr txBox="1"/>
          <p:nvPr/>
        </p:nvSpPr>
        <p:spPr>
          <a:xfrm>
            <a:off x="57870" y="1869727"/>
            <a:ext cx="1592986" cy="707886"/>
          </a:xfrm>
          <a:prstGeom prst="rect">
            <a:avLst/>
          </a:prstGeom>
          <a:noFill/>
        </p:spPr>
        <p:txBody>
          <a:bodyPr wrap="square" rtlCol="0">
            <a:spAutoFit/>
          </a:bodyPr>
          <a:lstStyle/>
          <a:p>
            <a:r>
              <a:rPr lang="en-US" sz="1000" i="1">
                <a:solidFill>
                  <a:schemeClr val="accent1"/>
                </a:solidFill>
              </a:rPr>
              <a:t>Users automatically move from Trench 1 to Trench 2 after 30 days if no disbursed loans</a:t>
            </a:r>
          </a:p>
        </p:txBody>
      </p:sp>
      <p:cxnSp>
        <p:nvCxnSpPr>
          <p:cNvPr id="159" name="Curved Connector 158">
            <a:extLst>
              <a:ext uri="{FF2B5EF4-FFF2-40B4-BE49-F238E27FC236}">
                <a16:creationId xmlns:a16="http://schemas.microsoft.com/office/drawing/2014/main" id="{C110E538-95EB-5047-D872-9B804CE054AF}"/>
              </a:ext>
            </a:extLst>
          </p:cNvPr>
          <p:cNvCxnSpPr>
            <a:cxnSpLocks/>
          </p:cNvCxnSpPr>
          <p:nvPr/>
        </p:nvCxnSpPr>
        <p:spPr>
          <a:xfrm rot="16200000" flipH="1">
            <a:off x="1579798" y="3635426"/>
            <a:ext cx="642273" cy="419139"/>
          </a:xfrm>
          <a:prstGeom prst="curvedConnector4">
            <a:avLst>
              <a:gd name="adj1" fmla="val -25354"/>
              <a:gd name="adj2" fmla="val 1649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E14B3E7-0F68-194A-7AFE-624C9D29E350}"/>
              </a:ext>
            </a:extLst>
          </p:cNvPr>
          <p:cNvSpPr txBox="1"/>
          <p:nvPr/>
        </p:nvSpPr>
        <p:spPr>
          <a:xfrm>
            <a:off x="292259" y="2664112"/>
            <a:ext cx="2537690" cy="707886"/>
          </a:xfrm>
          <a:prstGeom prst="rect">
            <a:avLst/>
          </a:prstGeom>
          <a:noFill/>
        </p:spPr>
        <p:txBody>
          <a:bodyPr wrap="square" rtlCol="0">
            <a:spAutoFit/>
          </a:bodyPr>
          <a:lstStyle/>
          <a:p>
            <a:r>
              <a:rPr lang="en-US" sz="1000" i="1">
                <a:solidFill>
                  <a:schemeClr val="accent1"/>
                </a:solidFill>
              </a:rPr>
              <a:t>Users will stay in Trench 2 until 1</a:t>
            </a:r>
            <a:r>
              <a:rPr lang="en-US" sz="1000" i="1" baseline="30000">
                <a:solidFill>
                  <a:schemeClr val="accent1"/>
                </a:solidFill>
              </a:rPr>
              <a:t>st</a:t>
            </a:r>
            <a:r>
              <a:rPr lang="en-US" sz="1000" i="1">
                <a:solidFill>
                  <a:schemeClr val="accent1"/>
                </a:solidFill>
              </a:rPr>
              <a:t> disbursed loan. His Gamma Stack will be re-calculated every 30-day anniversary from TSA onboarding date</a:t>
            </a:r>
          </a:p>
        </p:txBody>
      </p:sp>
      <p:cxnSp>
        <p:nvCxnSpPr>
          <p:cNvPr id="165" name="Straight Arrow Connector 164">
            <a:extLst>
              <a:ext uri="{FF2B5EF4-FFF2-40B4-BE49-F238E27FC236}">
                <a16:creationId xmlns:a16="http://schemas.microsoft.com/office/drawing/2014/main" id="{AFC0FF46-6A6C-9319-BECC-290EE0D206AB}"/>
              </a:ext>
            </a:extLst>
          </p:cNvPr>
          <p:cNvCxnSpPr>
            <a:cxnSpLocks/>
          </p:cNvCxnSpPr>
          <p:nvPr/>
        </p:nvCxnSpPr>
        <p:spPr>
          <a:xfrm>
            <a:off x="2690383" y="4263732"/>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7D8AC39-4F01-7DAF-FD35-126F6E89F3F2}"/>
              </a:ext>
            </a:extLst>
          </p:cNvPr>
          <p:cNvCxnSpPr>
            <a:cxnSpLocks/>
          </p:cNvCxnSpPr>
          <p:nvPr/>
        </p:nvCxnSpPr>
        <p:spPr>
          <a:xfrm>
            <a:off x="2812624" y="2464928"/>
            <a:ext cx="0" cy="26342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2663B8A-D8A0-7622-E6C9-534B399D2DB8}"/>
              </a:ext>
            </a:extLst>
          </p:cNvPr>
          <p:cNvSpPr txBox="1"/>
          <p:nvPr/>
        </p:nvSpPr>
        <p:spPr>
          <a:xfrm>
            <a:off x="1420168" y="4546893"/>
            <a:ext cx="1592986" cy="553998"/>
          </a:xfrm>
          <a:prstGeom prst="rect">
            <a:avLst/>
          </a:prstGeom>
          <a:noFill/>
        </p:spPr>
        <p:txBody>
          <a:bodyPr wrap="square" rtlCol="0">
            <a:spAutoFit/>
          </a:bodyPr>
          <a:lstStyle/>
          <a:p>
            <a:r>
              <a:rPr lang="en-US" sz="1000" i="1">
                <a:solidFill>
                  <a:schemeClr val="accent1"/>
                </a:solidFill>
              </a:rPr>
              <a:t>Users will move to Trench 3 after 1</a:t>
            </a:r>
            <a:r>
              <a:rPr lang="en-US" sz="1000" i="1" baseline="30000">
                <a:solidFill>
                  <a:schemeClr val="accent1"/>
                </a:solidFill>
              </a:rPr>
              <a:t>st</a:t>
            </a:r>
            <a:r>
              <a:rPr lang="en-US" sz="1000" i="1">
                <a:solidFill>
                  <a:schemeClr val="accent1"/>
                </a:solidFill>
              </a:rPr>
              <a:t> Disbursed Loan</a:t>
            </a:r>
          </a:p>
        </p:txBody>
      </p:sp>
      <p:sp>
        <p:nvSpPr>
          <p:cNvPr id="170" name="TextBox 169">
            <a:extLst>
              <a:ext uri="{FF2B5EF4-FFF2-40B4-BE49-F238E27FC236}">
                <a16:creationId xmlns:a16="http://schemas.microsoft.com/office/drawing/2014/main" id="{E2C567BC-4162-6060-D5BF-3792C4638F03}"/>
              </a:ext>
            </a:extLst>
          </p:cNvPr>
          <p:cNvSpPr txBox="1"/>
          <p:nvPr/>
        </p:nvSpPr>
        <p:spPr>
          <a:xfrm>
            <a:off x="8688979" y="1365329"/>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1" name="TextBox 170">
            <a:extLst>
              <a:ext uri="{FF2B5EF4-FFF2-40B4-BE49-F238E27FC236}">
                <a16:creationId xmlns:a16="http://schemas.microsoft.com/office/drawing/2014/main" id="{C0C0C4F1-EEB4-5E88-AC57-77F260262B94}"/>
              </a:ext>
            </a:extLst>
          </p:cNvPr>
          <p:cNvSpPr txBox="1"/>
          <p:nvPr/>
        </p:nvSpPr>
        <p:spPr>
          <a:xfrm>
            <a:off x="8664531" y="3263286"/>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2" name="TextBox 171">
            <a:extLst>
              <a:ext uri="{FF2B5EF4-FFF2-40B4-BE49-F238E27FC236}">
                <a16:creationId xmlns:a16="http://schemas.microsoft.com/office/drawing/2014/main" id="{4141B852-0384-09FF-F622-45B5B574ACF7}"/>
              </a:ext>
            </a:extLst>
          </p:cNvPr>
          <p:cNvSpPr txBox="1"/>
          <p:nvPr/>
        </p:nvSpPr>
        <p:spPr>
          <a:xfrm>
            <a:off x="8635137" y="5458628"/>
            <a:ext cx="932746" cy="400110"/>
          </a:xfrm>
          <a:prstGeom prst="rect">
            <a:avLst/>
          </a:prstGeom>
          <a:noFill/>
        </p:spPr>
        <p:txBody>
          <a:bodyPr wrap="square" rtlCol="0">
            <a:spAutoFit/>
          </a:bodyPr>
          <a:lstStyle/>
          <a:p>
            <a:r>
              <a:rPr lang="en-US" sz="1000" i="1">
                <a:solidFill>
                  <a:schemeClr val="accent1"/>
                </a:solidFill>
              </a:rPr>
              <a:t>Selectively call Alpha</a:t>
            </a:r>
          </a:p>
        </p:txBody>
      </p:sp>
      <p:cxnSp>
        <p:nvCxnSpPr>
          <p:cNvPr id="2" name="Curved Connector 1">
            <a:extLst>
              <a:ext uri="{FF2B5EF4-FFF2-40B4-BE49-F238E27FC236}">
                <a16:creationId xmlns:a16="http://schemas.microsoft.com/office/drawing/2014/main" id="{EF56DB04-A753-BBB6-1498-BE38DA770745}"/>
              </a:ext>
            </a:extLst>
          </p:cNvPr>
          <p:cNvCxnSpPr>
            <a:cxnSpLocks/>
          </p:cNvCxnSpPr>
          <p:nvPr/>
        </p:nvCxnSpPr>
        <p:spPr>
          <a:xfrm flipH="1">
            <a:off x="1679857" y="5307922"/>
            <a:ext cx="559546" cy="651868"/>
          </a:xfrm>
          <a:prstGeom prst="curvedConnector4">
            <a:avLst>
              <a:gd name="adj1" fmla="val -40855"/>
              <a:gd name="adj2" fmla="val 1384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562DE84-BC5C-0FC8-3894-1DABD0E467D3}"/>
              </a:ext>
            </a:extLst>
          </p:cNvPr>
          <p:cNvSpPr txBox="1"/>
          <p:nvPr/>
        </p:nvSpPr>
        <p:spPr>
          <a:xfrm>
            <a:off x="-6489" y="6141990"/>
            <a:ext cx="3446703" cy="553998"/>
          </a:xfrm>
          <a:prstGeom prst="rect">
            <a:avLst/>
          </a:prstGeom>
          <a:noFill/>
        </p:spPr>
        <p:txBody>
          <a:bodyPr wrap="square" rtlCol="0">
            <a:spAutoFit/>
          </a:bodyPr>
          <a:lstStyle/>
          <a:p>
            <a:r>
              <a:rPr lang="en-US" sz="1000" i="1">
                <a:solidFill>
                  <a:schemeClr val="accent1"/>
                </a:solidFill>
              </a:rPr>
              <a:t>Once moved to Trench 3, user will forever remain in Trench 3. His Gamma Stack will be re-calculated every 30 days anniversary from 1</a:t>
            </a:r>
            <a:r>
              <a:rPr lang="en-US" sz="1000" i="1" baseline="30000">
                <a:solidFill>
                  <a:schemeClr val="accent1"/>
                </a:solidFill>
              </a:rPr>
              <a:t>st</a:t>
            </a:r>
            <a:r>
              <a:rPr lang="en-US" sz="1000" i="1">
                <a:solidFill>
                  <a:schemeClr val="accent1"/>
                </a:solidFill>
              </a:rPr>
              <a:t> Loan Disbursement Date</a:t>
            </a:r>
          </a:p>
        </p:txBody>
      </p:sp>
      <p:sp>
        <p:nvSpPr>
          <p:cNvPr id="7" name="Rectangle 6">
            <a:extLst>
              <a:ext uri="{FF2B5EF4-FFF2-40B4-BE49-F238E27FC236}">
                <a16:creationId xmlns:a16="http://schemas.microsoft.com/office/drawing/2014/main" id="{150E4FFD-2092-07A3-2EBC-8E6F83C469F8}"/>
              </a:ext>
            </a:extLst>
          </p:cNvPr>
          <p:cNvSpPr/>
          <p:nvPr/>
        </p:nvSpPr>
        <p:spPr>
          <a:xfrm>
            <a:off x="8147004" y="40342"/>
            <a:ext cx="518984" cy="231060"/>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730B85-BE66-AD31-9426-D6BC26181DED}"/>
              </a:ext>
            </a:extLst>
          </p:cNvPr>
          <p:cNvSpPr/>
          <p:nvPr/>
        </p:nvSpPr>
        <p:spPr>
          <a:xfrm>
            <a:off x="10195471" y="36587"/>
            <a:ext cx="518984" cy="2310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E19201-BDC7-D4C6-85A2-3502A3158EBB}"/>
              </a:ext>
            </a:extLst>
          </p:cNvPr>
          <p:cNvSpPr txBox="1"/>
          <p:nvPr/>
        </p:nvSpPr>
        <p:spPr>
          <a:xfrm>
            <a:off x="8596954" y="15244"/>
            <a:ext cx="1597026" cy="276999"/>
          </a:xfrm>
          <a:prstGeom prst="rect">
            <a:avLst/>
          </a:prstGeom>
          <a:noFill/>
        </p:spPr>
        <p:txBody>
          <a:bodyPr wrap="square" rtlCol="0">
            <a:spAutoFit/>
          </a:bodyPr>
          <a:lstStyle/>
          <a:p>
            <a:r>
              <a:rPr lang="en-US" sz="1200"/>
              <a:t>For Cash Loan only</a:t>
            </a:r>
          </a:p>
        </p:txBody>
      </p:sp>
      <p:sp>
        <p:nvSpPr>
          <p:cNvPr id="13" name="TextBox 12">
            <a:extLst>
              <a:ext uri="{FF2B5EF4-FFF2-40B4-BE49-F238E27FC236}">
                <a16:creationId xmlns:a16="http://schemas.microsoft.com/office/drawing/2014/main" id="{BD612867-8DC1-0DA0-6C3C-88D21D29CDC0}"/>
              </a:ext>
            </a:extLst>
          </p:cNvPr>
          <p:cNvSpPr txBox="1"/>
          <p:nvPr/>
        </p:nvSpPr>
        <p:spPr>
          <a:xfrm>
            <a:off x="10635862" y="22340"/>
            <a:ext cx="1841477" cy="276999"/>
          </a:xfrm>
          <a:prstGeom prst="rect">
            <a:avLst/>
          </a:prstGeom>
          <a:noFill/>
        </p:spPr>
        <p:txBody>
          <a:bodyPr wrap="square" rtlCol="0">
            <a:spAutoFit/>
          </a:bodyPr>
          <a:lstStyle/>
          <a:p>
            <a:r>
              <a:rPr lang="en-US" sz="1200"/>
              <a:t>For both Cash and SIL</a:t>
            </a:r>
          </a:p>
        </p:txBody>
      </p:sp>
    </p:spTree>
    <p:extLst>
      <p:ext uri="{BB962C8B-B14F-4D97-AF65-F5344CB8AC3E}">
        <p14:creationId xmlns:p14="http://schemas.microsoft.com/office/powerpoint/2010/main" val="1354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5F131-0A29-3BCC-0BEC-A6F876B954CE}"/>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596F3043-411E-D3FD-5316-4697043AC101}"/>
              </a:ext>
            </a:extLst>
          </p:cNvPr>
          <p:cNvSpPr txBox="1">
            <a:spLocks/>
          </p:cNvSpPr>
          <p:nvPr/>
        </p:nvSpPr>
        <p:spPr>
          <a:xfrm>
            <a:off x="418001"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 </a:t>
            </a:r>
            <a:r>
              <a:rPr lang="en-IN" sz="2500" err="1">
                <a:ea typeface="+mj-lt"/>
                <a:cs typeface="+mj-lt"/>
              </a:rPr>
              <a:t>ln_self_dec_income</a:t>
            </a:r>
            <a:r>
              <a:rPr lang="en-IN" sz="2500">
                <a:ea typeface="+mj-lt"/>
                <a:cs typeface="+mj-lt"/>
              </a:rPr>
              <a:t> ( 6 / 6 )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8" name="Slide Number Placeholder 1">
            <a:extLst>
              <a:ext uri="{FF2B5EF4-FFF2-40B4-BE49-F238E27FC236}">
                <a16:creationId xmlns:a16="http://schemas.microsoft.com/office/drawing/2014/main" id="{475D4CC2-4E2C-ECAD-9B08-EF50DDC5F453}"/>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20</a:t>
            </a:fld>
            <a:endParaRPr lang="en-PH"/>
          </a:p>
        </p:txBody>
      </p:sp>
      <p:sp>
        <p:nvSpPr>
          <p:cNvPr id="10" name="TextBox 9">
            <a:extLst>
              <a:ext uri="{FF2B5EF4-FFF2-40B4-BE49-F238E27FC236}">
                <a16:creationId xmlns:a16="http://schemas.microsoft.com/office/drawing/2014/main" id="{815F74FA-BA88-AAE9-7982-02536B18B5B1}"/>
              </a:ext>
            </a:extLst>
          </p:cNvPr>
          <p:cNvSpPr txBox="1"/>
          <p:nvPr/>
        </p:nvSpPr>
        <p:spPr>
          <a:xfrm>
            <a:off x="1782112" y="4875948"/>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During the baseline period (Oct 2024 to Feb 2025), CSI fluctuated between 0.009 in December and 0.112 in February, showing some variation but staying within acceptable levels.</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peaked at 0.127 in April and remained mostly around 0.09–0.10 in later </a:t>
            </a:r>
            <a:r>
              <a:rPr lang="en-US" sz="1300" err="1">
                <a:ea typeface="+mn-lt"/>
                <a:cs typeface="+mn-lt"/>
              </a:rPr>
              <a:t>months.Overall</a:t>
            </a:r>
            <a:r>
              <a:rPr lang="en-US" sz="1300">
                <a:ea typeface="+mn-lt"/>
                <a:cs typeface="+mn-lt"/>
              </a:rPr>
              <a:t>, the values stayed close to the 0.1 threshold, indicating the feature is largely stable with only mild fluctuations.</a:t>
            </a:r>
            <a:endParaRPr lang="en-US" sz="1300"/>
          </a:p>
        </p:txBody>
      </p:sp>
      <p:pic>
        <p:nvPicPr>
          <p:cNvPr id="2" name="Picture 1" descr="A graph with numbers and lines&#10;&#10;AI-generated content may be incorrect.">
            <a:extLst>
              <a:ext uri="{FF2B5EF4-FFF2-40B4-BE49-F238E27FC236}">
                <a16:creationId xmlns:a16="http://schemas.microsoft.com/office/drawing/2014/main" id="{67AD82E4-1687-CE66-10E2-834AA2E1B673}"/>
              </a:ext>
            </a:extLst>
          </p:cNvPr>
          <p:cNvPicPr>
            <a:picLocks noChangeAspect="1"/>
          </p:cNvPicPr>
          <p:nvPr/>
        </p:nvPicPr>
        <p:blipFill>
          <a:blip r:embed="rId2"/>
          <a:stretch>
            <a:fillRect/>
          </a:stretch>
        </p:blipFill>
        <p:spPr>
          <a:xfrm>
            <a:off x="1409700" y="789819"/>
            <a:ext cx="9372600" cy="3657600"/>
          </a:xfrm>
          <a:prstGeom prst="rect">
            <a:avLst/>
          </a:prstGeom>
        </p:spPr>
      </p:pic>
    </p:spTree>
    <p:extLst>
      <p:ext uri="{BB962C8B-B14F-4D97-AF65-F5344CB8AC3E}">
        <p14:creationId xmlns:p14="http://schemas.microsoft.com/office/powerpoint/2010/main" val="99456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4EC45-B37E-40DB-1A0F-4E89914CDFA2}"/>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A3D078E-C395-ABB0-BA49-2F2D9A77F901}"/>
              </a:ext>
            </a:extLst>
          </p:cNvPr>
          <p:cNvGraphicFramePr>
            <a:graphicFrameLocks noGrp="1"/>
          </p:cNvGraphicFramePr>
          <p:nvPr>
            <p:extLst>
              <p:ext uri="{D42A27DB-BD31-4B8C-83A1-F6EECF244321}">
                <p14:modId xmlns:p14="http://schemas.microsoft.com/office/powerpoint/2010/main" val="3316679120"/>
              </p:ext>
            </p:extLst>
          </p:nvPr>
        </p:nvGraphicFramePr>
        <p:xfrm>
          <a:off x="6608759" y="2209562"/>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err="1">
                          <a:solidFill>
                            <a:srgbClr val="FFFFFF"/>
                          </a:solidFill>
                          <a:effectLst/>
                          <a:latin typeface="Consolas" panose="020B0609020204030204" pitchFamily="49" charset="0"/>
                        </a:rPr>
                        <a:t>Less_Frequency_Cat</a:t>
                      </a:r>
                      <a:endParaRPr lang="en-IN">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sz="1050">
                          <a:effectLst/>
                          <a:latin typeface="Consolas" panose="020B0609020204030204" pitchFamily="49" charset="0"/>
                        </a:rPr>
                        <a:t>Allowance ,Pension, Interest on deposits and investments, </a:t>
                      </a:r>
                      <a:endParaRPr lang="en-US">
                        <a:effectLst/>
                      </a:endParaRPr>
                    </a:p>
                    <a:p>
                      <a:pPr fontAlgn="base">
                        <a:lnSpc>
                          <a:spcPts val="1650"/>
                        </a:lnSpc>
                        <a:buNone/>
                      </a:pPr>
                      <a:r>
                        <a:rPr lang="en-US" sz="1050">
                          <a:effectLst/>
                          <a:latin typeface="Consolas" panose="020B0609020204030204" pitchFamily="49" charset="0"/>
                        </a:rPr>
                        <a:t>Inheritance/retirement funds</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
        <p:nvSpPr>
          <p:cNvPr id="10" name="Title 2">
            <a:extLst>
              <a:ext uri="{FF2B5EF4-FFF2-40B4-BE49-F238E27FC236}">
                <a16:creationId xmlns:a16="http://schemas.microsoft.com/office/drawing/2014/main" id="{B32CC36E-C391-1890-5B67-BCF5265D67C1}"/>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2: </a:t>
            </a:r>
            <a:r>
              <a:rPr lang="en-IN" sz="2500" err="1">
                <a:ea typeface="+mj-lt"/>
                <a:cs typeface="+mj-lt"/>
              </a:rPr>
              <a:t>ln_source_funds_new_bin</a:t>
            </a:r>
            <a:r>
              <a:rPr lang="en-IN" sz="2500">
                <a:ea typeface="+mj-lt"/>
                <a:cs typeface="+mj-lt"/>
              </a:rPr>
              <a:t> ( 1 / 5 )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81AC4C25-1AF2-4B0A-8433-4B20DF19B313}"/>
              </a:ext>
            </a:extLst>
          </p:cNvPr>
          <p:cNvSpPr txBox="1"/>
          <p:nvPr/>
        </p:nvSpPr>
        <p:spPr>
          <a:xfrm>
            <a:off x="227869" y="477649"/>
            <a:ext cx="8427433" cy="292388"/>
          </a:xfrm>
          <a:prstGeom prst="rect">
            <a:avLst/>
          </a:prstGeom>
          <a:noFill/>
        </p:spPr>
        <p:txBody>
          <a:bodyPr wrap="square" rtlCol="0">
            <a:spAutoFit/>
          </a:bodyPr>
          <a:lstStyle/>
          <a:p>
            <a:r>
              <a:rPr lang="en-US" sz="1300"/>
              <a:t>It represents different sources of a person’s income.</a:t>
            </a:r>
            <a:endParaRPr lang="en-IN" sz="1300"/>
          </a:p>
        </p:txBody>
      </p:sp>
      <p:sp>
        <p:nvSpPr>
          <p:cNvPr id="24" name="Slide Number Placeholder 1">
            <a:extLst>
              <a:ext uri="{FF2B5EF4-FFF2-40B4-BE49-F238E27FC236}">
                <a16:creationId xmlns:a16="http://schemas.microsoft.com/office/drawing/2014/main" id="{83C4863E-5785-BFC8-CA81-7E9D4B2AA3C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21</a:t>
            </a:fld>
            <a:endParaRPr lang="en-PH"/>
          </a:p>
        </p:txBody>
      </p:sp>
      <p:pic>
        <p:nvPicPr>
          <p:cNvPr id="2" name="Picture 1" descr="A graph of different colored bars&#10;&#10;AI-generated content may be incorrect.">
            <a:extLst>
              <a:ext uri="{FF2B5EF4-FFF2-40B4-BE49-F238E27FC236}">
                <a16:creationId xmlns:a16="http://schemas.microsoft.com/office/drawing/2014/main" id="{2C869E09-C4F7-FBF2-EFBB-05F13A7AF31B}"/>
              </a:ext>
            </a:extLst>
          </p:cNvPr>
          <p:cNvPicPr>
            <a:picLocks noChangeAspect="1"/>
          </p:cNvPicPr>
          <p:nvPr/>
        </p:nvPicPr>
        <p:blipFill>
          <a:blip r:embed="rId2"/>
          <a:stretch>
            <a:fillRect/>
          </a:stretch>
        </p:blipFill>
        <p:spPr>
          <a:xfrm>
            <a:off x="256076" y="1129243"/>
            <a:ext cx="6079329" cy="4876801"/>
          </a:xfrm>
          <a:prstGeom prst="rect">
            <a:avLst/>
          </a:prstGeom>
        </p:spPr>
      </p:pic>
      <p:pic>
        <p:nvPicPr>
          <p:cNvPr id="3" name="Picture 2">
            <a:extLst>
              <a:ext uri="{FF2B5EF4-FFF2-40B4-BE49-F238E27FC236}">
                <a16:creationId xmlns:a16="http://schemas.microsoft.com/office/drawing/2014/main" id="{3B55A040-A0E6-EE2F-858E-F70EC30D0676}"/>
              </a:ext>
            </a:extLst>
          </p:cNvPr>
          <p:cNvPicPr>
            <a:picLocks noChangeAspect="1"/>
          </p:cNvPicPr>
          <p:nvPr/>
        </p:nvPicPr>
        <p:blipFill>
          <a:blip r:embed="rId3"/>
          <a:stretch>
            <a:fillRect/>
          </a:stretch>
        </p:blipFill>
        <p:spPr>
          <a:xfrm>
            <a:off x="6331573" y="4636369"/>
            <a:ext cx="5761233" cy="1263592"/>
          </a:xfrm>
          <a:prstGeom prst="rect">
            <a:avLst/>
          </a:prstGeom>
        </p:spPr>
      </p:pic>
    </p:spTree>
    <p:extLst>
      <p:ext uri="{BB962C8B-B14F-4D97-AF65-F5344CB8AC3E}">
        <p14:creationId xmlns:p14="http://schemas.microsoft.com/office/powerpoint/2010/main" val="217521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19117-2B4E-4BE0-C461-02E1C34CFE0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787F19E-C123-A1C1-BD13-32E0031B5EDD}"/>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2: </a:t>
            </a:r>
            <a:r>
              <a:rPr lang="en-IN" sz="2500" err="1">
                <a:ea typeface="+mj-lt"/>
                <a:cs typeface="+mj-lt"/>
              </a:rPr>
              <a:t>ln_source_funds_new_bin</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FA52659E-3EE5-34B6-6A88-91BF66E5B2ED}"/>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22</a:t>
            </a:fld>
            <a:endParaRPr lang="en-PH"/>
          </a:p>
        </p:txBody>
      </p:sp>
      <p:sp>
        <p:nvSpPr>
          <p:cNvPr id="3" name="Rectangle 2">
            <a:extLst>
              <a:ext uri="{FF2B5EF4-FFF2-40B4-BE49-F238E27FC236}">
                <a16:creationId xmlns:a16="http://schemas.microsoft.com/office/drawing/2014/main" id="{0AE7B18D-206A-2921-3477-1EAF6C3D1699}"/>
              </a:ext>
            </a:extLst>
          </p:cNvPr>
          <p:cNvSpPr/>
          <p:nvPr/>
        </p:nvSpPr>
        <p:spPr>
          <a:xfrm>
            <a:off x="534826" y="1521339"/>
            <a:ext cx="3961008"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closely follows the trend of the blue line , indicating the model is effectively leveraging the feature.</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A</a:t>
            </a:r>
            <a:r>
              <a:rPr lang="en-US" sz="1200">
                <a:solidFill>
                  <a:srgbClr val="000000"/>
                </a:solidFill>
                <a:ea typeface="+mn-lt"/>
                <a:cs typeface="+mn-lt"/>
              </a:rPr>
              <a:t> clear gap between the red and purple lines shows that the feature helps improve prediction accuracy.</a:t>
            </a:r>
            <a:endParaRPr lang="en-US" sz="1200">
              <a:solidFill>
                <a:srgbClr val="000000"/>
              </a:solidFill>
            </a:endParaRP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highlight good distribution, although some bins have fewer records, with the majority concentrated in the last bin.</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ea typeface="+mn-lt"/>
                <a:cs typeface="+mn-lt"/>
              </a:rPr>
              <a:t>The target rate decreases across the bins, which matches the WOE transformation and shows that the feature is important for the model.</a:t>
            </a:r>
            <a:endParaRPr lang="en-GB" sz="1200">
              <a:solidFill>
                <a:srgbClr val="000000"/>
              </a:solidFill>
              <a:ea typeface="+mn-lt"/>
              <a:cs typeface="+mn-lt"/>
            </a:endParaRPr>
          </a:p>
        </p:txBody>
      </p:sp>
      <p:pic>
        <p:nvPicPr>
          <p:cNvPr id="5" name="Picture 4" descr="A graph with lines and dots&#10;&#10;AI-generated content may be incorrect.">
            <a:extLst>
              <a:ext uri="{FF2B5EF4-FFF2-40B4-BE49-F238E27FC236}">
                <a16:creationId xmlns:a16="http://schemas.microsoft.com/office/drawing/2014/main" id="{D9098AE2-6DF6-E9FE-A3BA-C30B8E48AF27}"/>
              </a:ext>
            </a:extLst>
          </p:cNvPr>
          <p:cNvPicPr>
            <a:picLocks noChangeAspect="1"/>
          </p:cNvPicPr>
          <p:nvPr/>
        </p:nvPicPr>
        <p:blipFill>
          <a:blip r:embed="rId2"/>
          <a:stretch>
            <a:fillRect/>
          </a:stretch>
        </p:blipFill>
        <p:spPr>
          <a:xfrm>
            <a:off x="4815550" y="2500777"/>
            <a:ext cx="6764844" cy="3560444"/>
          </a:xfrm>
          <a:prstGeom prst="rect">
            <a:avLst/>
          </a:prstGeom>
        </p:spPr>
      </p:pic>
      <p:pic>
        <p:nvPicPr>
          <p:cNvPr id="2" name="Picture 1" descr="A close-up of a white background&#10;&#10;AI-generated content may be incorrect.">
            <a:extLst>
              <a:ext uri="{FF2B5EF4-FFF2-40B4-BE49-F238E27FC236}">
                <a16:creationId xmlns:a16="http://schemas.microsoft.com/office/drawing/2014/main" id="{4AE35FAD-8F62-22C4-2292-410D88B65F8D}"/>
              </a:ext>
            </a:extLst>
          </p:cNvPr>
          <p:cNvPicPr>
            <a:picLocks noChangeAspect="1"/>
          </p:cNvPicPr>
          <p:nvPr/>
        </p:nvPicPr>
        <p:blipFill>
          <a:blip r:embed="rId3"/>
          <a:stretch>
            <a:fillRect/>
          </a:stretch>
        </p:blipFill>
        <p:spPr>
          <a:xfrm>
            <a:off x="6311759" y="1378774"/>
            <a:ext cx="4429125" cy="1000125"/>
          </a:xfrm>
          <a:prstGeom prst="rect">
            <a:avLst/>
          </a:prstGeom>
        </p:spPr>
      </p:pic>
    </p:spTree>
    <p:extLst>
      <p:ext uri="{BB962C8B-B14F-4D97-AF65-F5344CB8AC3E}">
        <p14:creationId xmlns:p14="http://schemas.microsoft.com/office/powerpoint/2010/main" val="3090156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3EDCF-FDCA-24FE-FBC6-17C61B266F64}"/>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6CFC974-E6FF-6063-BFA0-B9E21149C0B6}"/>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D7D5CFDD-AE77-8077-36EE-8CD8B877885F}"/>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latin typeface="Univers LT (body)"/>
                <a:ea typeface="+mj-lt"/>
                <a:cs typeface="+mj-lt"/>
              </a:rPr>
              <a:t>Rank# 2: </a:t>
            </a:r>
            <a:r>
              <a:rPr lang="en-IN" sz="2500" err="1"/>
              <a:t>ln_source_funds_new_bin</a:t>
            </a:r>
            <a:r>
              <a:rPr lang="en-IN" sz="2500"/>
              <a:t> </a:t>
            </a:r>
            <a:r>
              <a:rPr lang="en-IN" sz="2500">
                <a:latin typeface="Univers LT (body)"/>
                <a:ea typeface="+mj-lt"/>
                <a:cs typeface="+mj-lt"/>
              </a:rPr>
              <a:t>( 3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11" name="Slide Number Placeholder 1">
            <a:extLst>
              <a:ext uri="{FF2B5EF4-FFF2-40B4-BE49-F238E27FC236}">
                <a16:creationId xmlns:a16="http://schemas.microsoft.com/office/drawing/2014/main" id="{FE480D66-8CA0-D7E4-00DB-48F2E541D04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23</a:t>
            </a:fld>
            <a:endParaRPr lang="en-PH"/>
          </a:p>
        </p:txBody>
      </p:sp>
      <p:sp>
        <p:nvSpPr>
          <p:cNvPr id="2" name="TextBox 1">
            <a:extLst>
              <a:ext uri="{FF2B5EF4-FFF2-40B4-BE49-F238E27FC236}">
                <a16:creationId xmlns:a16="http://schemas.microsoft.com/office/drawing/2014/main" id="{29D8C8C4-0076-D7DD-56A9-60BD10751B7E}"/>
              </a:ext>
            </a:extLst>
          </p:cNvPr>
          <p:cNvSpPr txBox="1"/>
          <p:nvPr/>
        </p:nvSpPr>
        <p:spPr>
          <a:xfrm>
            <a:off x="7476438" y="1811839"/>
            <a:ext cx="4163925" cy="286232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Salary remains the dominant source, consistently ~72%–77%, showing stable reliance.</a:t>
            </a:r>
            <a:endParaRPr lang="en-US"/>
          </a:p>
          <a:p>
            <a:endParaRPr lang="en-US" sz="1200"/>
          </a:p>
          <a:p>
            <a:pPr marL="285750" indent="-285750">
              <a:buFont typeface="Arial" panose="020B0604020202020204" pitchFamily="34" charset="0"/>
              <a:buChar char="•"/>
            </a:pPr>
            <a:r>
              <a:rPr lang="en-US" sz="1200"/>
              <a:t>Income from business rises from ~13% in Oct 2024 to ~15% in Jul–Aug 2025, reflecting growing diversity in income sources.</a:t>
            </a:r>
            <a:endParaRPr lang="en-US"/>
          </a:p>
          <a:p>
            <a:endParaRPr lang="en-US" sz="1200"/>
          </a:p>
          <a:p>
            <a:pPr marL="285750" indent="-285750">
              <a:buFont typeface="Arial" panose="020B0604020202020204" pitchFamily="34" charset="0"/>
              <a:buChar char="•"/>
            </a:pPr>
            <a:r>
              <a:rPr lang="en-US" sz="1200"/>
              <a:t>Less frequent categories fluctuate ~4%–8%, while remittance stays ~4%–5%.</a:t>
            </a:r>
            <a:endParaRPr lang="en-US"/>
          </a:p>
          <a:p>
            <a:endParaRPr lang="en-US" sz="1200"/>
          </a:p>
          <a:p>
            <a:pPr marL="285750" indent="-285750">
              <a:buFont typeface="Arial" panose="020B0604020202020204" pitchFamily="34" charset="0"/>
              <a:buChar char="•"/>
            </a:pPr>
            <a:r>
              <a:rPr lang="en-US" sz="1200"/>
              <a:t>Missing data drops from ~4.8% in Oct 2024 to near 0% by May 2025, highlighting improved data quality and reliability.</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p:txBody>
      </p:sp>
      <p:graphicFrame>
        <p:nvGraphicFramePr>
          <p:cNvPr id="6" name="Table 5">
            <a:extLst>
              <a:ext uri="{FF2B5EF4-FFF2-40B4-BE49-F238E27FC236}">
                <a16:creationId xmlns:a16="http://schemas.microsoft.com/office/drawing/2014/main" id="{ABD5EC49-C12E-DB31-768F-3D32869AE1D8}"/>
              </a:ext>
            </a:extLst>
          </p:cNvPr>
          <p:cNvGraphicFramePr>
            <a:graphicFrameLocks noGrp="1"/>
          </p:cNvGraphicFramePr>
          <p:nvPr>
            <p:extLst>
              <p:ext uri="{D42A27DB-BD31-4B8C-83A1-F6EECF244321}">
                <p14:modId xmlns:p14="http://schemas.microsoft.com/office/powerpoint/2010/main" val="2655733979"/>
              </p:ext>
            </p:extLst>
          </p:nvPr>
        </p:nvGraphicFramePr>
        <p:xfrm>
          <a:off x="652490" y="1121229"/>
          <a:ext cx="6383290" cy="3728429"/>
        </p:xfrm>
        <a:graphic>
          <a:graphicData uri="http://schemas.openxmlformats.org/drawingml/2006/table">
            <a:tbl>
              <a:tblPr/>
              <a:tblGrid>
                <a:gridCol w="635789">
                  <a:extLst>
                    <a:ext uri="{9D8B030D-6E8A-4147-A177-3AD203B41FA5}">
                      <a16:colId xmlns:a16="http://schemas.microsoft.com/office/drawing/2014/main" val="3165975798"/>
                    </a:ext>
                  </a:extLst>
                </a:gridCol>
                <a:gridCol w="635789">
                  <a:extLst>
                    <a:ext uri="{9D8B030D-6E8A-4147-A177-3AD203B41FA5}">
                      <a16:colId xmlns:a16="http://schemas.microsoft.com/office/drawing/2014/main" val="3950927605"/>
                    </a:ext>
                  </a:extLst>
                </a:gridCol>
                <a:gridCol w="635789">
                  <a:extLst>
                    <a:ext uri="{9D8B030D-6E8A-4147-A177-3AD203B41FA5}">
                      <a16:colId xmlns:a16="http://schemas.microsoft.com/office/drawing/2014/main" val="1855761066"/>
                    </a:ext>
                  </a:extLst>
                </a:gridCol>
                <a:gridCol w="635789">
                  <a:extLst>
                    <a:ext uri="{9D8B030D-6E8A-4147-A177-3AD203B41FA5}">
                      <a16:colId xmlns:a16="http://schemas.microsoft.com/office/drawing/2014/main" val="2112376899"/>
                    </a:ext>
                  </a:extLst>
                </a:gridCol>
                <a:gridCol w="635789">
                  <a:extLst>
                    <a:ext uri="{9D8B030D-6E8A-4147-A177-3AD203B41FA5}">
                      <a16:colId xmlns:a16="http://schemas.microsoft.com/office/drawing/2014/main" val="497279324"/>
                    </a:ext>
                  </a:extLst>
                </a:gridCol>
                <a:gridCol w="635789">
                  <a:extLst>
                    <a:ext uri="{9D8B030D-6E8A-4147-A177-3AD203B41FA5}">
                      <a16:colId xmlns:a16="http://schemas.microsoft.com/office/drawing/2014/main" val="1105444155"/>
                    </a:ext>
                  </a:extLst>
                </a:gridCol>
                <a:gridCol w="635789">
                  <a:extLst>
                    <a:ext uri="{9D8B030D-6E8A-4147-A177-3AD203B41FA5}">
                      <a16:colId xmlns:a16="http://schemas.microsoft.com/office/drawing/2014/main" val="798185937"/>
                    </a:ext>
                  </a:extLst>
                </a:gridCol>
                <a:gridCol w="635789">
                  <a:extLst>
                    <a:ext uri="{9D8B030D-6E8A-4147-A177-3AD203B41FA5}">
                      <a16:colId xmlns:a16="http://schemas.microsoft.com/office/drawing/2014/main" val="2757547831"/>
                    </a:ext>
                  </a:extLst>
                </a:gridCol>
                <a:gridCol w="208280">
                  <a:extLst>
                    <a:ext uri="{9D8B030D-6E8A-4147-A177-3AD203B41FA5}">
                      <a16:colId xmlns:a16="http://schemas.microsoft.com/office/drawing/2014/main" val="1118452700"/>
                    </a:ext>
                  </a:extLst>
                </a:gridCol>
                <a:gridCol w="1088698">
                  <a:extLst>
                    <a:ext uri="{9D8B030D-6E8A-4147-A177-3AD203B41FA5}">
                      <a16:colId xmlns:a16="http://schemas.microsoft.com/office/drawing/2014/main" val="2862635456"/>
                    </a:ext>
                  </a:extLst>
                </a:gridCol>
              </a:tblGrid>
              <a:tr h="1011973">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05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salary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income from business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less_frequent_cat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remittance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8269258"/>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72.62%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26D"/>
                    </a:solidFill>
                  </a:tcPr>
                </a:tc>
                <a:tc>
                  <a:txBody>
                    <a:bodyPr/>
                    <a:lstStyle/>
                    <a:p>
                      <a:pPr algn="ctr" fontAlgn="ctr">
                        <a:buNone/>
                      </a:pPr>
                      <a:r>
                        <a:rPr lang="en-IN" sz="900" b="0" i="0" u="none" strike="noStrike">
                          <a:solidFill>
                            <a:srgbClr val="F1F1F1"/>
                          </a:solidFill>
                          <a:effectLst/>
                          <a:latin typeface="Consolas" panose="020B0609020204030204" pitchFamily="49" charset="0"/>
                        </a:rPr>
                        <a:t>12.97%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86E"/>
                    </a:solidFill>
                  </a:tcPr>
                </a:tc>
                <a:tc>
                  <a:txBody>
                    <a:bodyPr/>
                    <a:lstStyle/>
                    <a:p>
                      <a:pPr algn="ctr" fontAlgn="ctr">
                        <a:buNone/>
                      </a:pPr>
                      <a:r>
                        <a:rPr lang="en-IN" sz="900" b="0" i="0" u="none" strike="noStrike">
                          <a:solidFill>
                            <a:srgbClr val="000000"/>
                          </a:solidFill>
                          <a:effectLst/>
                          <a:latin typeface="Consolas" panose="020B0609020204030204" pitchFamily="49" charset="0"/>
                        </a:rPr>
                        <a:t>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4.21%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900" b="0" i="0" u="none" strike="noStrike">
                          <a:solidFill>
                            <a:srgbClr val="000000"/>
                          </a:solidFill>
                          <a:effectLst/>
                          <a:latin typeface="Consolas" panose="020B0609020204030204" pitchFamily="49" charset="0"/>
                        </a:rPr>
                        <a:t>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050906348"/>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B71"/>
                    </a:solidFill>
                  </a:tcPr>
                </a:tc>
                <a:tc>
                  <a:txBody>
                    <a:bodyPr/>
                    <a:lstStyle/>
                    <a:p>
                      <a:pPr algn="ctr" fontAlgn="ctr">
                        <a:buNone/>
                      </a:pPr>
                      <a:r>
                        <a:rPr lang="en-IN" sz="900" b="0" i="0" u="none" strike="noStrike">
                          <a:solidFill>
                            <a:srgbClr val="F1F1F1"/>
                          </a:solidFill>
                          <a:effectLst/>
                          <a:latin typeface="Consolas" panose="020B0609020204030204" pitchFamily="49" charset="0"/>
                        </a:rPr>
                        <a:t>13.09%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buNone/>
                      </a:pPr>
                      <a:r>
                        <a:rPr lang="en-IN" sz="900" b="0" i="0" u="none" strike="noStrike">
                          <a:solidFill>
                            <a:srgbClr val="000000"/>
                          </a:solidFill>
                          <a:effectLst/>
                          <a:latin typeface="Consolas" panose="020B0609020204030204" pitchFamily="49" charset="0"/>
                        </a:rPr>
                        <a:t>5.32%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900" b="0" i="0" u="none" strike="noStrike">
                          <a:solidFill>
                            <a:srgbClr val="F1F1F1"/>
                          </a:solidFill>
                          <a:effectLst/>
                          <a:latin typeface="Consolas" panose="020B0609020204030204" pitchFamily="49" charset="0"/>
                        </a:rPr>
                        <a:t>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38514649"/>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72.51%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13.69%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A7E"/>
                    </a:solidFill>
                  </a:tcPr>
                </a:tc>
                <a:tc>
                  <a:txBody>
                    <a:bodyPr/>
                    <a:lstStyle/>
                    <a:p>
                      <a:pPr algn="ctr" fontAlgn="ctr">
                        <a:buNone/>
                      </a:pPr>
                      <a:r>
                        <a:rPr lang="en-IN" sz="900" b="0" i="0" u="none" strike="noStrike">
                          <a:solidFill>
                            <a:srgbClr val="000000"/>
                          </a:solidFill>
                          <a:effectLst/>
                          <a:latin typeface="Consolas" panose="020B0609020204030204" pitchFamily="49" charset="0"/>
                        </a:rPr>
                        <a:t>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buNone/>
                      </a:pPr>
                      <a:r>
                        <a:rPr lang="en-IN" sz="900" b="0" i="0" u="none" strike="noStrike">
                          <a:solidFill>
                            <a:srgbClr val="000000"/>
                          </a:solidFill>
                          <a:effectLst/>
                          <a:latin typeface="Consolas" panose="020B0609020204030204" pitchFamily="49" charset="0"/>
                        </a:rPr>
                        <a:t>4.49%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D580"/>
                    </a:solidFill>
                  </a:tcPr>
                </a:tc>
                <a:tc>
                  <a:txBody>
                    <a:bodyPr/>
                    <a:lstStyle/>
                    <a:p>
                      <a:pPr algn="ctr" fontAlgn="ctr">
                        <a:buNone/>
                      </a:pPr>
                      <a:r>
                        <a:rPr lang="en-IN" sz="900" b="0" i="0" u="none" strike="noStrike">
                          <a:solidFill>
                            <a:srgbClr val="000000"/>
                          </a:solidFill>
                          <a:effectLst/>
                          <a:latin typeface="Consolas" panose="020B0609020204030204" pitchFamily="49" charset="0"/>
                        </a:rPr>
                        <a:t>4.25%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826121359"/>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73.64%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buNone/>
                      </a:pPr>
                      <a:r>
                        <a:rPr lang="en-IN" sz="900" b="0" i="0" u="none" strike="noStrike">
                          <a:solidFill>
                            <a:srgbClr val="F1F1F1"/>
                          </a:solidFill>
                          <a:effectLst/>
                          <a:latin typeface="Consolas" panose="020B0609020204030204" pitchFamily="49" charset="0"/>
                        </a:rPr>
                        <a:t>12.83%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buNone/>
                      </a:pPr>
                      <a:r>
                        <a:rPr lang="en-IN" sz="900" b="0" i="0" u="none" strike="noStrike">
                          <a:solidFill>
                            <a:srgbClr val="000000"/>
                          </a:solidFill>
                          <a:effectLst/>
                          <a:latin typeface="Consolas" panose="020B0609020204030204" pitchFamily="49" charset="0"/>
                        </a:rPr>
                        <a:t>4.35%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4.13%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742893027"/>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73.20%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73"/>
                    </a:solidFill>
                  </a:tcPr>
                </a:tc>
                <a:tc>
                  <a:txBody>
                    <a:bodyPr/>
                    <a:lstStyle/>
                    <a:p>
                      <a:pPr algn="ctr" fontAlgn="ctr">
                        <a:buNone/>
                      </a:pPr>
                      <a:r>
                        <a:rPr lang="en-IN" sz="900" b="0" i="0" u="none" strike="noStrike">
                          <a:solidFill>
                            <a:srgbClr val="F1F1F1"/>
                          </a:solidFill>
                          <a:effectLst/>
                          <a:latin typeface="Consolas" panose="020B0609020204030204" pitchFamily="49" charset="0"/>
                        </a:rPr>
                        <a:t>12.99%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96E"/>
                    </a:solidFill>
                  </a:tcPr>
                </a:tc>
                <a:tc>
                  <a:txBody>
                    <a:bodyPr/>
                    <a:lstStyle/>
                    <a:p>
                      <a:pPr algn="ctr" fontAlgn="ctr">
                        <a:buNone/>
                      </a:pPr>
                      <a:r>
                        <a:rPr lang="en-IN" sz="900" b="0" i="0" u="none" strike="noStrike">
                          <a:solidFill>
                            <a:srgbClr val="000000"/>
                          </a:solidFill>
                          <a:effectLst/>
                          <a:latin typeface="Consolas" panose="020B0609020204030204" pitchFamily="49" charset="0"/>
                        </a:rPr>
                        <a:t>5.30%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ctr" fontAlgn="ctr">
                        <a:buNone/>
                      </a:pPr>
                      <a:r>
                        <a:rPr lang="en-IN" sz="900" b="0" i="0" u="none" strike="noStrike">
                          <a:solidFill>
                            <a:srgbClr val="000000"/>
                          </a:solidFill>
                          <a:effectLst/>
                          <a:latin typeface="Consolas" panose="020B0609020204030204" pitchFamily="49" charset="0"/>
                        </a:rPr>
                        <a:t>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buNone/>
                      </a:pPr>
                      <a:r>
                        <a:rPr lang="en-IN" sz="900" b="0" i="0" u="none" strike="noStrike">
                          <a:solidFill>
                            <a:srgbClr val="000000"/>
                          </a:solidFill>
                          <a:effectLst/>
                          <a:latin typeface="Consolas" panose="020B0609020204030204" pitchFamily="49" charset="0"/>
                        </a:rPr>
                        <a:t>4.19%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97D"/>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157089454"/>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73.19%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900" b="0" i="0" u="none" strike="noStrike">
                          <a:solidFill>
                            <a:srgbClr val="F1F1F1"/>
                          </a:solidFill>
                          <a:effectLst/>
                          <a:latin typeface="Consolas" panose="020B0609020204030204" pitchFamily="49" charset="0"/>
                        </a:rPr>
                        <a:t>13.05%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70"/>
                    </a:solidFill>
                  </a:tcPr>
                </a:tc>
                <a:tc>
                  <a:txBody>
                    <a:bodyPr/>
                    <a:lstStyle/>
                    <a:p>
                      <a:pPr algn="ctr" fontAlgn="ctr">
                        <a:buNone/>
                      </a:pPr>
                      <a:r>
                        <a:rPr lang="en-IN" sz="900" b="0" i="0" u="none" strike="noStrike">
                          <a:solidFill>
                            <a:srgbClr val="000000"/>
                          </a:solidFill>
                          <a:effectLst/>
                          <a:latin typeface="Consolas" panose="020B0609020204030204" pitchFamily="49" charset="0"/>
                        </a:rPr>
                        <a:t>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900" b="0" i="0" u="none" strike="noStrike">
                          <a:solidFill>
                            <a:srgbClr val="000000"/>
                          </a:solidFill>
                          <a:effectLst/>
                          <a:latin typeface="Consolas" panose="020B0609020204030204" pitchFamily="49" charset="0"/>
                        </a:rPr>
                        <a:t>4.24%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900" b="0" i="0" u="none" strike="noStrike">
                          <a:solidFill>
                            <a:srgbClr val="000000"/>
                          </a:solidFill>
                          <a:effectLst/>
                          <a:latin typeface="Consolas" panose="020B0609020204030204" pitchFamily="49" charset="0"/>
                        </a:rPr>
                        <a:t>4.06%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073163054"/>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13.93%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ctr" fontAlgn="ctr">
                        <a:buNone/>
                      </a:pPr>
                      <a:r>
                        <a:rPr lang="en-IN" sz="900" b="0" i="0" u="none" strike="noStrike">
                          <a:solidFill>
                            <a:srgbClr val="000000"/>
                          </a:solidFill>
                          <a:effectLst/>
                          <a:latin typeface="Consolas" panose="020B0609020204030204" pitchFamily="49" charset="0"/>
                        </a:rPr>
                        <a:t>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buNone/>
                      </a:pPr>
                      <a:r>
                        <a:rPr lang="en-IN" sz="900" b="0" i="0" u="none" strike="noStrike">
                          <a:solidFill>
                            <a:srgbClr val="000000"/>
                          </a:solidFill>
                          <a:effectLst/>
                          <a:latin typeface="Consolas" panose="020B0609020204030204" pitchFamily="49" charset="0"/>
                        </a:rPr>
                        <a:t>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2.34%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94064801"/>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76.52%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14.85%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77D"/>
                    </a:solidFill>
                  </a:tcPr>
                </a:tc>
                <a:tc>
                  <a:txBody>
                    <a:bodyPr/>
                    <a:lstStyle/>
                    <a:p>
                      <a:pPr algn="ctr" fontAlgn="ctr">
                        <a:buNone/>
                      </a:pPr>
                      <a:r>
                        <a:rPr lang="en-IN" sz="900" b="0" i="0" u="none" strike="noStrike">
                          <a:solidFill>
                            <a:srgbClr val="F1F1F1"/>
                          </a:solidFill>
                          <a:effectLst/>
                          <a:latin typeface="Consolas" panose="020B0609020204030204" pitchFamily="49" charset="0"/>
                        </a:rPr>
                        <a:t>3.91%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142917373"/>
                  </a:ext>
                </a:extLst>
              </a:tr>
              <a:tr h="253773">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74.54%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15.09%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5.84%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ctr" fontAlgn="ctr">
                        <a:buNone/>
                      </a:pPr>
                      <a:r>
                        <a:rPr lang="en-IN" sz="900" b="0" i="0" u="none" strike="noStrike">
                          <a:solidFill>
                            <a:srgbClr val="000000"/>
                          </a:solidFill>
                          <a:effectLst/>
                          <a:latin typeface="Consolas" panose="020B0609020204030204" pitchFamily="49" charset="0"/>
                        </a:rPr>
                        <a:t>4.48%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1"/>
                    </a:solidFill>
                  </a:tcPr>
                </a:tc>
                <a:tc>
                  <a:txBody>
                    <a:bodyPr/>
                    <a:lstStyle/>
                    <a:p>
                      <a:pPr algn="ctr" fontAlgn="ctr">
                        <a:buNone/>
                      </a:pPr>
                      <a:r>
                        <a:rPr lang="en-IN" sz="900" b="0" i="0" u="none" strike="noStrike">
                          <a:solidFill>
                            <a:srgbClr val="F1F1F1"/>
                          </a:solidFill>
                          <a:effectLst/>
                          <a:latin typeface="Consolas" panose="020B0609020204030204" pitchFamily="49" charset="0"/>
                        </a:rPr>
                        <a:t>0.04%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B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26855899"/>
                  </a:ext>
                </a:extLst>
              </a:tr>
              <a:tr h="0">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72.39%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buNone/>
                      </a:pPr>
                      <a:r>
                        <a:rPr lang="en-IN" sz="900" b="0" i="0" u="none" strike="noStrike">
                          <a:solidFill>
                            <a:srgbClr val="000000"/>
                          </a:solidFill>
                          <a:effectLst/>
                          <a:latin typeface="Consolas" panose="020B0609020204030204" pitchFamily="49" charset="0"/>
                        </a:rPr>
                        <a:t>15.36%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7.74%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4.41%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buNone/>
                      </a:pPr>
                      <a:r>
                        <a:rPr lang="en-IN" sz="900" b="0" i="0" u="none" strike="noStrike">
                          <a:solidFill>
                            <a:srgbClr val="F1F1F1"/>
                          </a:solidFill>
                          <a:effectLst/>
                          <a:latin typeface="Consolas" panose="020B0609020204030204" pitchFamily="49" charset="0"/>
                        </a:rPr>
                        <a:t>0.09%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5806593"/>
                  </a:ext>
                </a:extLst>
              </a:tr>
              <a:tr h="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5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72.27%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buNone/>
                      </a:pPr>
                      <a:r>
                        <a:rPr lang="en-IN" sz="900" b="0" i="0" u="none" strike="noStrike">
                          <a:solidFill>
                            <a:srgbClr val="000000"/>
                          </a:solidFill>
                          <a:effectLst/>
                          <a:latin typeface="Consolas" panose="020B0609020204030204" pitchFamily="49" charset="0"/>
                        </a:rPr>
                        <a:t>15.09%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8.09%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4.54%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buNone/>
                      </a:pPr>
                      <a:r>
                        <a:rPr lang="en-IN" sz="900" b="0" i="0" u="none" strike="noStrike">
                          <a:solidFill>
                            <a:srgbClr val="F1F1F1"/>
                          </a:solidFill>
                          <a:effectLst/>
                          <a:latin typeface="Consolas" panose="020B0609020204030204" pitchFamily="49" charset="0"/>
                        </a:rPr>
                        <a:t>0.01%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536149579"/>
                  </a:ext>
                </a:extLst>
              </a:tr>
            </a:tbl>
          </a:graphicData>
        </a:graphic>
      </p:graphicFrame>
    </p:spTree>
    <p:extLst>
      <p:ext uri="{BB962C8B-B14F-4D97-AF65-F5344CB8AC3E}">
        <p14:creationId xmlns:p14="http://schemas.microsoft.com/office/powerpoint/2010/main" val="3200711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8F261-ABD3-66CE-0D3D-544303E56A0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D6ED3547-B83C-32BE-9735-2DF7366C103F}"/>
              </a:ext>
            </a:extLst>
          </p:cNvPr>
          <p:cNvSpPr txBox="1">
            <a:spLocks/>
          </p:cNvSpPr>
          <p:nvPr/>
        </p:nvSpPr>
        <p:spPr>
          <a:xfrm>
            <a:off x="449301" y="108686"/>
            <a:ext cx="11742699" cy="470786"/>
          </a:xfrm>
          <a:prstGeom prst="rect">
            <a:avLst/>
          </a:prstGeom>
        </p:spPr>
        <p:txBody>
          <a:bodyPr vert="horz" lIns="0" tIns="0" rIns="0" bIns="0" rtlCol="0" anchor="t">
            <a:normAutofit fontScale="92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latin typeface="Univers LT (body)"/>
                <a:ea typeface="+mj-lt"/>
                <a:cs typeface="+mj-lt"/>
              </a:rPr>
              <a:t>Rank# 2: </a:t>
            </a:r>
            <a:r>
              <a:rPr lang="en-IN" sz="2500" err="1"/>
              <a:t>ln_source_funds_new_bin</a:t>
            </a:r>
            <a:r>
              <a:rPr lang="en-IN" sz="2500"/>
              <a:t> </a:t>
            </a:r>
            <a:r>
              <a:rPr lang="en-IN" sz="2500">
                <a:latin typeface="Univers LT (body)"/>
                <a:ea typeface="+mj-lt"/>
                <a:cs typeface="+mj-lt"/>
              </a:rPr>
              <a:t>( 4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 &lt;</a:t>
            </a:r>
            <a:r>
              <a:rPr lang="en-IN" sz="2800">
                <a:solidFill>
                  <a:srgbClr val="C00000"/>
                </a:solidFill>
                <a:latin typeface="Univers LT (body)"/>
                <a:ea typeface="+mj-lt"/>
                <a:cs typeface="+mj-lt"/>
              </a:rPr>
              <a:t> Trench </a:t>
            </a:r>
            <a:r>
              <a:rPr lang="en-IN" sz="2500">
                <a:solidFill>
                  <a:srgbClr val="C00000"/>
                </a:solidFill>
                <a:latin typeface="Univers LT (body)"/>
                <a:ea typeface="+mj-lt"/>
                <a:cs typeface="+mj-lt"/>
              </a:rPr>
              <a:t>Wise</a:t>
            </a:r>
            <a:r>
              <a:rPr lang="en-IN" sz="2500">
                <a:latin typeface="Univers LT (body)"/>
                <a:ea typeface="+mj-lt"/>
                <a:cs typeface="+mj-lt"/>
              </a:rPr>
              <a:t>&gt;</a:t>
            </a:r>
            <a:endParaRPr lang="en-US" sz="2500" b="0">
              <a:ea typeface="+mj-lt"/>
              <a:cs typeface="+mj-lt"/>
            </a:endParaRPr>
          </a:p>
        </p:txBody>
      </p:sp>
      <p:sp>
        <p:nvSpPr>
          <p:cNvPr id="11" name="Slide Number Placeholder 1">
            <a:extLst>
              <a:ext uri="{FF2B5EF4-FFF2-40B4-BE49-F238E27FC236}">
                <a16:creationId xmlns:a16="http://schemas.microsoft.com/office/drawing/2014/main" id="{655B27CA-D650-E53A-3AFC-DBB77ECF66E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24</a:t>
            </a:fld>
            <a:endParaRPr lang="en-PH"/>
          </a:p>
        </p:txBody>
      </p:sp>
      <p:sp>
        <p:nvSpPr>
          <p:cNvPr id="7" name="TextBox 6">
            <a:extLst>
              <a:ext uri="{FF2B5EF4-FFF2-40B4-BE49-F238E27FC236}">
                <a16:creationId xmlns:a16="http://schemas.microsoft.com/office/drawing/2014/main" id="{83293B26-6D68-1000-EEB5-1B1B23FC31DB}"/>
              </a:ext>
            </a:extLst>
          </p:cNvPr>
          <p:cNvSpPr txBox="1"/>
          <p:nvPr/>
        </p:nvSpPr>
        <p:spPr>
          <a:xfrm>
            <a:off x="7697972" y="927293"/>
            <a:ext cx="4318625" cy="1615827"/>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t>Salary continues to dominate in Trench 1, consistently around 69–74%, showing stable reliance on salaried income.</a:t>
            </a:r>
            <a:endParaRPr lang="en-US"/>
          </a:p>
          <a:p>
            <a:pPr marL="285750" indent="-285750">
              <a:spcAft>
                <a:spcPts val="600"/>
              </a:spcAft>
              <a:buFont typeface="Arial" panose="020B0604020202020204" pitchFamily="34" charset="0"/>
              <a:buChar char="•"/>
            </a:pPr>
            <a:r>
              <a:rPr lang="en-US" sz="1200"/>
              <a:t>Income from business gradually rises from 13% to 16%, reflecting a steady increase in entrepreneurial income.</a:t>
            </a:r>
            <a:endParaRPr lang="en-US"/>
          </a:p>
          <a:p>
            <a:pPr marL="285750" indent="-285750">
              <a:spcAft>
                <a:spcPts val="600"/>
              </a:spcAft>
              <a:buFont typeface="Arial" panose="020B0604020202020204" pitchFamily="34" charset="0"/>
              <a:buChar char="•"/>
            </a:pPr>
            <a:r>
              <a:rPr lang="en-US" sz="1200"/>
              <a:t>Missing data reduces to nearly 0%, demonstrating improved data quality and consistency for Trench 1.</a:t>
            </a:r>
            <a:endParaRPr lang="en-IN"/>
          </a:p>
          <a:p>
            <a:pPr marL="285750" indent="-285750">
              <a:spcAft>
                <a:spcPts val="600"/>
              </a:spcAft>
              <a:buFont typeface="Arial" panose="020B0604020202020204" pitchFamily="34" charset="0"/>
              <a:buChar char="•"/>
            </a:pPr>
            <a:endParaRPr lang="en-US" sz="1200"/>
          </a:p>
        </p:txBody>
      </p:sp>
      <p:sp>
        <p:nvSpPr>
          <p:cNvPr id="8" name="TextBox 7">
            <a:extLst>
              <a:ext uri="{FF2B5EF4-FFF2-40B4-BE49-F238E27FC236}">
                <a16:creationId xmlns:a16="http://schemas.microsoft.com/office/drawing/2014/main" id="{73F76C67-2A4A-F235-680C-1A0CE358A8F1}"/>
              </a:ext>
            </a:extLst>
          </p:cNvPr>
          <p:cNvSpPr txBox="1"/>
          <p:nvPr/>
        </p:nvSpPr>
        <p:spPr>
          <a:xfrm>
            <a:off x="7590307" y="4060217"/>
            <a:ext cx="4435583" cy="1985159"/>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ea typeface="+mn-lt"/>
                <a:cs typeface="+mn-lt"/>
              </a:rPr>
              <a:t>Salary remains the dominant source in Trench 2, consistently around 74–80%, showing strong stability and reliance on salaried income.</a:t>
            </a:r>
            <a:endParaRPr lang="en-US">
              <a:ea typeface="+mn-lt"/>
              <a:cs typeface="+mn-lt"/>
            </a:endParaRPr>
          </a:p>
          <a:p>
            <a:pPr marL="285750" indent="-285750">
              <a:spcAft>
                <a:spcPts val="600"/>
              </a:spcAft>
              <a:buFont typeface="Arial" panose="020B0604020202020204" pitchFamily="34" charset="0"/>
              <a:buChar char="•"/>
            </a:pPr>
            <a:r>
              <a:rPr lang="en-US" sz="1200">
                <a:ea typeface="+mn-lt"/>
                <a:cs typeface="+mn-lt"/>
              </a:rPr>
              <a:t>Income from business gradually rises from ~11.6% to ~13.9%, </a:t>
            </a:r>
            <a:r>
              <a:rPr lang="en-US" sz="1200"/>
              <a:t>reflecting a modest but steady increase in </a:t>
            </a:r>
            <a:r>
              <a:rPr lang="en-US" sz="1200">
                <a:ea typeface="+mn-lt"/>
                <a:cs typeface="+mn-lt"/>
              </a:rPr>
              <a:t>entrepreneurial </a:t>
            </a:r>
            <a:r>
              <a:rPr lang="en-US" sz="1200"/>
              <a:t>income</a:t>
            </a:r>
            <a:r>
              <a:rPr lang="en-US" sz="1200">
                <a:ea typeface="+mn-lt"/>
                <a:cs typeface="+mn-lt"/>
              </a:rPr>
              <a:t>.</a:t>
            </a:r>
            <a:endParaRPr lang="en-US"/>
          </a:p>
          <a:p>
            <a:pPr marL="285750" indent="-285750">
              <a:spcAft>
                <a:spcPts val="600"/>
              </a:spcAft>
              <a:buFont typeface="Arial" panose="020B0604020202020204" pitchFamily="34" charset="0"/>
              <a:buChar char="•"/>
            </a:pPr>
            <a:r>
              <a:rPr lang="en-US" sz="1200">
                <a:ea typeface="+mn-lt"/>
                <a:cs typeface="+mn-lt"/>
              </a:rPr>
              <a:t>Missing data </a:t>
            </a:r>
            <a:r>
              <a:rPr lang="en-US" sz="1200"/>
              <a:t>reduces </a:t>
            </a:r>
            <a:r>
              <a:rPr lang="en-US" sz="1200">
                <a:ea typeface="+mn-lt"/>
                <a:cs typeface="+mn-lt"/>
              </a:rPr>
              <a:t>to </a:t>
            </a:r>
            <a:r>
              <a:rPr lang="en-US" sz="1200"/>
              <a:t>almost 0%, indicating </a:t>
            </a:r>
            <a:r>
              <a:rPr lang="en-US" sz="1200">
                <a:ea typeface="+mn-lt"/>
                <a:cs typeface="+mn-lt"/>
              </a:rPr>
              <a:t>improved data quality and reporting consistency for Trench 2.</a:t>
            </a:r>
            <a:endParaRPr lang="en-US"/>
          </a:p>
          <a:p>
            <a:pPr>
              <a:spcAft>
                <a:spcPts val="600"/>
              </a:spcAft>
            </a:pPr>
            <a:endParaRPr lang="en-US" sz="1200">
              <a:ea typeface="+mn-lt"/>
              <a:cs typeface="+mn-lt"/>
            </a:endParaRPr>
          </a:p>
        </p:txBody>
      </p:sp>
      <p:graphicFrame>
        <p:nvGraphicFramePr>
          <p:cNvPr id="3" name="Table 2">
            <a:extLst>
              <a:ext uri="{FF2B5EF4-FFF2-40B4-BE49-F238E27FC236}">
                <a16:creationId xmlns:a16="http://schemas.microsoft.com/office/drawing/2014/main" id="{80E1414D-76A0-EE64-AFE4-3556CFC39301}"/>
              </a:ext>
            </a:extLst>
          </p:cNvPr>
          <p:cNvGraphicFramePr>
            <a:graphicFrameLocks noGrp="1"/>
          </p:cNvGraphicFramePr>
          <p:nvPr>
            <p:extLst>
              <p:ext uri="{D42A27DB-BD31-4B8C-83A1-F6EECF244321}">
                <p14:modId xmlns:p14="http://schemas.microsoft.com/office/powerpoint/2010/main" val="1988863319"/>
              </p:ext>
            </p:extLst>
          </p:nvPr>
        </p:nvGraphicFramePr>
        <p:xfrm>
          <a:off x="652272" y="793910"/>
          <a:ext cx="6662929" cy="2558266"/>
        </p:xfrm>
        <a:graphic>
          <a:graphicData uri="http://schemas.openxmlformats.org/drawingml/2006/table">
            <a:tbl>
              <a:tblPr/>
              <a:tblGrid>
                <a:gridCol w="666293">
                  <a:extLst>
                    <a:ext uri="{9D8B030D-6E8A-4147-A177-3AD203B41FA5}">
                      <a16:colId xmlns:a16="http://schemas.microsoft.com/office/drawing/2014/main" val="327362901"/>
                    </a:ext>
                  </a:extLst>
                </a:gridCol>
                <a:gridCol w="666293">
                  <a:extLst>
                    <a:ext uri="{9D8B030D-6E8A-4147-A177-3AD203B41FA5}">
                      <a16:colId xmlns:a16="http://schemas.microsoft.com/office/drawing/2014/main" val="4089536082"/>
                    </a:ext>
                  </a:extLst>
                </a:gridCol>
                <a:gridCol w="666293">
                  <a:extLst>
                    <a:ext uri="{9D8B030D-6E8A-4147-A177-3AD203B41FA5}">
                      <a16:colId xmlns:a16="http://schemas.microsoft.com/office/drawing/2014/main" val="794782627"/>
                    </a:ext>
                  </a:extLst>
                </a:gridCol>
                <a:gridCol w="666293">
                  <a:extLst>
                    <a:ext uri="{9D8B030D-6E8A-4147-A177-3AD203B41FA5}">
                      <a16:colId xmlns:a16="http://schemas.microsoft.com/office/drawing/2014/main" val="3324284794"/>
                    </a:ext>
                  </a:extLst>
                </a:gridCol>
                <a:gridCol w="666293">
                  <a:extLst>
                    <a:ext uri="{9D8B030D-6E8A-4147-A177-3AD203B41FA5}">
                      <a16:colId xmlns:a16="http://schemas.microsoft.com/office/drawing/2014/main" val="1638877087"/>
                    </a:ext>
                  </a:extLst>
                </a:gridCol>
                <a:gridCol w="666293">
                  <a:extLst>
                    <a:ext uri="{9D8B030D-6E8A-4147-A177-3AD203B41FA5}">
                      <a16:colId xmlns:a16="http://schemas.microsoft.com/office/drawing/2014/main" val="1449606257"/>
                    </a:ext>
                  </a:extLst>
                </a:gridCol>
                <a:gridCol w="666293">
                  <a:extLst>
                    <a:ext uri="{9D8B030D-6E8A-4147-A177-3AD203B41FA5}">
                      <a16:colId xmlns:a16="http://schemas.microsoft.com/office/drawing/2014/main" val="2012038132"/>
                    </a:ext>
                  </a:extLst>
                </a:gridCol>
                <a:gridCol w="666293">
                  <a:extLst>
                    <a:ext uri="{9D8B030D-6E8A-4147-A177-3AD203B41FA5}">
                      <a16:colId xmlns:a16="http://schemas.microsoft.com/office/drawing/2014/main" val="376319266"/>
                    </a:ext>
                  </a:extLst>
                </a:gridCol>
                <a:gridCol w="154675">
                  <a:extLst>
                    <a:ext uri="{9D8B030D-6E8A-4147-A177-3AD203B41FA5}">
                      <a16:colId xmlns:a16="http://schemas.microsoft.com/office/drawing/2014/main" val="431144527"/>
                    </a:ext>
                  </a:extLst>
                </a:gridCol>
                <a:gridCol w="1177910">
                  <a:extLst>
                    <a:ext uri="{9D8B030D-6E8A-4147-A177-3AD203B41FA5}">
                      <a16:colId xmlns:a16="http://schemas.microsoft.com/office/drawing/2014/main" val="1205362055"/>
                    </a:ext>
                  </a:extLst>
                </a:gridCol>
              </a:tblGrid>
              <a:tr h="151170">
                <a:tc gridSpan="8">
                  <a:txBody>
                    <a:bodyPr/>
                    <a:lstStyle/>
                    <a:p>
                      <a:pPr algn="ctr" fontAlgn="ctr"/>
                      <a:r>
                        <a:rPr lang="en-IN" sz="900" b="0" i="0" u="none" strike="noStrike">
                          <a:solidFill>
                            <a:srgbClr val="000000"/>
                          </a:solidFill>
                          <a:effectLst/>
                          <a:latin typeface="Consolas"/>
                        </a:rPr>
                        <a:t>Trench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3562713"/>
                  </a:ext>
                </a:extLst>
              </a:tr>
              <a:tr h="660846">
                <a:tc>
                  <a:txBody>
                    <a:bodyPr/>
                    <a:lstStyle/>
                    <a:p>
                      <a:pPr algn="ctr" fontAlgn="ctr">
                        <a:buNone/>
                      </a:pPr>
                      <a:r>
                        <a:rPr lang="en-IN" sz="800" b="1" i="0" u="none" strike="noStrike">
                          <a:solidFill>
                            <a:srgbClr val="202124"/>
                          </a:solidFill>
                          <a:effectLst/>
                          <a:latin typeface="Consolas"/>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salary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income from business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less_frequent_cat</a:t>
                      </a:r>
                      <a:endParaRPr lang="en-IN" sz="800" b="1" i="0" u="none" strike="noStrike" err="1">
                        <a:solidFill>
                          <a:srgbClr val="202124"/>
                        </a:solidFill>
                        <a:effectLst/>
                        <a:latin typeface="Consola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remittance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rtl="0" fontAlgn="ctr"/>
                      <a:r>
                        <a:rPr lang="en-IN" sz="1100" b="0" i="0" u="none" strike="noStrike">
                          <a:solidFill>
                            <a:srgbClr val="000000"/>
                          </a:solidFill>
                          <a:effectLst/>
                          <a:latin typeface="Calibri"/>
                        </a:rPr>
                        <a:t> ​</a:t>
                      </a:r>
                    </a:p>
                  </a:txBody>
                  <a:tcPr marL="7620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4895576"/>
                  </a:ext>
                </a:extLst>
              </a:tr>
              <a:tr h="151170">
                <a:tc>
                  <a:txBody>
                    <a:bodyPr/>
                    <a:lstStyle/>
                    <a:p>
                      <a:pPr algn="ctr" fontAlgn="ctr">
                        <a:buNone/>
                      </a:pPr>
                      <a:r>
                        <a:rPr lang="en-IN" sz="800" b="0" i="0" u="none" strike="noStrike">
                          <a:solidFill>
                            <a:srgbClr val="202124"/>
                          </a:solidFill>
                          <a:effectLst/>
                          <a:latin typeface="Consolas"/>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39190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72.12%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783"/>
                    </a:solidFill>
                  </a:tcPr>
                </a:tc>
                <a:tc>
                  <a:txBody>
                    <a:bodyPr/>
                    <a:lstStyle/>
                    <a:p>
                      <a:pPr algn="ctr" fontAlgn="ctr">
                        <a:buNone/>
                      </a:pPr>
                      <a:r>
                        <a:rPr lang="en-IN" sz="800" b="0" i="0" u="none" strike="noStrike">
                          <a:solidFill>
                            <a:srgbClr val="F1F1F1"/>
                          </a:solidFill>
                          <a:effectLst/>
                          <a:latin typeface="Consolas"/>
                        </a:rPr>
                        <a:t>13.35%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F1F1F1"/>
                          </a:solidFill>
                          <a:effectLst/>
                          <a:latin typeface="Consolas"/>
                        </a:rPr>
                        <a:t>5.37%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800" b="0" i="0" u="none" strike="noStrike">
                          <a:solidFill>
                            <a:srgbClr val="000000"/>
                          </a:solidFill>
                          <a:effectLst/>
                          <a:latin typeface="Consolas"/>
                        </a:rPr>
                        <a:t>3.91%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buNone/>
                      </a:pPr>
                      <a:r>
                        <a:rPr lang="en-IN" sz="800" b="0" i="0" u="none" strike="noStrike">
                          <a:solidFill>
                            <a:srgbClr val="000000"/>
                          </a:solidFill>
                          <a:effectLst/>
                          <a:latin typeface="Consolas"/>
                        </a:rPr>
                        <a:t>5.25%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0.314699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8037094"/>
                  </a:ext>
                </a:extLst>
              </a:tr>
              <a:tr h="151170">
                <a:tc>
                  <a:txBody>
                    <a:bodyPr/>
                    <a:lstStyle/>
                    <a:p>
                      <a:pPr algn="ctr" fontAlgn="ctr">
                        <a:buNone/>
                      </a:pPr>
                      <a:r>
                        <a:rPr lang="en-IN" sz="800" b="0" i="0" u="none" strike="noStrike">
                          <a:solidFill>
                            <a:srgbClr val="202124"/>
                          </a:solidFill>
                          <a:effectLst/>
                          <a:latin typeface="Consolas"/>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34274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72.91%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800" b="0" i="0" u="none" strike="noStrike">
                          <a:solidFill>
                            <a:srgbClr val="F1F1F1"/>
                          </a:solidFill>
                          <a:effectLst/>
                          <a:latin typeface="Consolas"/>
                        </a:rPr>
                        <a:t>13.39%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algn="ctr" fontAlgn="ctr">
                        <a:buNone/>
                      </a:pPr>
                      <a:r>
                        <a:rPr lang="en-IN" sz="800" b="0" i="0" u="none" strike="noStrike">
                          <a:solidFill>
                            <a:srgbClr val="F1F1F1"/>
                          </a:solidFill>
                          <a:effectLst/>
                          <a:latin typeface="Consolas"/>
                        </a:rPr>
                        <a:t>5.36%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800" b="0" i="0" u="none" strike="noStrike">
                          <a:solidFill>
                            <a:srgbClr val="F1F1F1"/>
                          </a:solidFill>
                          <a:effectLst/>
                          <a:latin typeface="Consolas"/>
                        </a:rPr>
                        <a:t>3.63%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a:rPr>
                        <a:t>4.72%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77D"/>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0.31391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8895386"/>
                  </a:ext>
                </a:extLst>
              </a:tr>
              <a:tr h="151170">
                <a:tc>
                  <a:txBody>
                    <a:bodyPr/>
                    <a:lstStyle/>
                    <a:p>
                      <a:pPr algn="ctr" fontAlgn="ctr">
                        <a:buNone/>
                      </a:pPr>
                      <a:r>
                        <a:rPr lang="en-IN" sz="800" b="0" i="0" u="none" strike="noStrike">
                          <a:solidFill>
                            <a:srgbClr val="202124"/>
                          </a:solidFill>
                          <a:effectLst/>
                          <a:latin typeface="Consolas"/>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25820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71.03%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buNone/>
                      </a:pPr>
                      <a:r>
                        <a:rPr lang="en-IN" sz="800" b="0" i="0" u="none" strike="noStrike">
                          <a:solidFill>
                            <a:srgbClr val="000000"/>
                          </a:solidFill>
                          <a:effectLst/>
                          <a:latin typeface="Consolas"/>
                        </a:rPr>
                        <a:t>14.61%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buNone/>
                      </a:pPr>
                      <a:r>
                        <a:rPr lang="en-IN" sz="800" b="0" i="0" u="none" strike="noStrike">
                          <a:solidFill>
                            <a:srgbClr val="F1F1F1"/>
                          </a:solidFill>
                          <a:effectLst/>
                          <a:latin typeface="Consolas"/>
                        </a:rPr>
                        <a:t>5.37%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800" b="0" i="0" u="none" strike="noStrike">
                          <a:solidFill>
                            <a:srgbClr val="000000"/>
                          </a:solidFill>
                          <a:effectLst/>
                          <a:latin typeface="Consolas"/>
                        </a:rPr>
                        <a:t>4.26%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800" b="0" i="0" u="none" strike="noStrike">
                          <a:solidFill>
                            <a:srgbClr val="000000"/>
                          </a:solidFill>
                          <a:effectLst/>
                          <a:latin typeface="Consolas"/>
                        </a:rPr>
                        <a:t>4.73%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77D"/>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0.313247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7607614"/>
                  </a:ext>
                </a:extLst>
              </a:tr>
              <a:tr h="151170">
                <a:tc>
                  <a:txBody>
                    <a:bodyPr/>
                    <a:lstStyle/>
                    <a:p>
                      <a:pPr algn="ctr" fontAlgn="ctr">
                        <a:buNone/>
                      </a:pPr>
                      <a:r>
                        <a:rPr lang="en-IN" sz="800" b="0" i="0" u="none" strike="noStrike">
                          <a:solidFill>
                            <a:srgbClr val="202124"/>
                          </a:solidFill>
                          <a:effectLst/>
                          <a:latin typeface="Consolas"/>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27778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72.45%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algn="ctr" fontAlgn="ctr">
                        <a:buNone/>
                      </a:pPr>
                      <a:r>
                        <a:rPr lang="en-IN" sz="800" b="0" i="0" u="none" strike="noStrike">
                          <a:solidFill>
                            <a:srgbClr val="F1F1F1"/>
                          </a:solidFill>
                          <a:effectLst/>
                          <a:latin typeface="Consolas"/>
                        </a:rPr>
                        <a:t>13.47%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56D"/>
                    </a:solidFill>
                  </a:tcPr>
                </a:tc>
                <a:tc>
                  <a:txBody>
                    <a:bodyPr/>
                    <a:lstStyle/>
                    <a:p>
                      <a:pPr algn="ctr" fontAlgn="ctr">
                        <a:buNone/>
                      </a:pPr>
                      <a:r>
                        <a:rPr lang="en-IN" sz="800" b="0" i="0" u="none" strike="noStrike">
                          <a:solidFill>
                            <a:srgbClr val="F1F1F1"/>
                          </a:solidFill>
                          <a:effectLst/>
                          <a:latin typeface="Consolas"/>
                        </a:rPr>
                        <a:t>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800" b="0" i="0" u="none" strike="noStrike">
                          <a:solidFill>
                            <a:srgbClr val="000000"/>
                          </a:solidFill>
                          <a:effectLst/>
                          <a:latin typeface="Consolas"/>
                        </a:rPr>
                        <a:t>4.06%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buNone/>
                      </a:pPr>
                      <a:r>
                        <a:rPr lang="en-IN" sz="800" b="0" i="0" u="none" strike="noStrike">
                          <a:solidFill>
                            <a:srgbClr val="000000"/>
                          </a:solidFill>
                          <a:effectLst/>
                          <a:latin typeface="Consolas"/>
                        </a:rPr>
                        <a:t>4.70%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77D"/>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0.311792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6520683"/>
                  </a:ext>
                </a:extLst>
              </a:tr>
              <a:tr h="151170">
                <a:tc>
                  <a:txBody>
                    <a:bodyPr/>
                    <a:lstStyle/>
                    <a:p>
                      <a:pPr algn="ctr" fontAlgn="ctr">
                        <a:buNone/>
                      </a:pPr>
                      <a:r>
                        <a:rPr lang="en-IN" sz="800" b="0" i="0" u="none" strike="noStrike">
                          <a:solidFill>
                            <a:srgbClr val="202124"/>
                          </a:solidFill>
                          <a:effectLst/>
                          <a:latin typeface="Consolas"/>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28786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buNone/>
                      </a:pPr>
                      <a:r>
                        <a:rPr lang="en-IN" sz="800" b="0" i="0" u="none" strike="noStrike">
                          <a:solidFill>
                            <a:srgbClr val="F1F1F1"/>
                          </a:solidFill>
                          <a:effectLst/>
                          <a:latin typeface="Consolas"/>
                        </a:rPr>
                        <a:t>13.66%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800" b="0" i="0" u="none" strike="noStrike">
                          <a:solidFill>
                            <a:srgbClr val="000000"/>
                          </a:solidFill>
                          <a:effectLst/>
                          <a:latin typeface="Consolas"/>
                        </a:rPr>
                        <a:t>5.78%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buNone/>
                      </a:pPr>
                      <a:r>
                        <a:rPr lang="en-IN" sz="800" b="0" i="0" u="none" strike="noStrike">
                          <a:solidFill>
                            <a:srgbClr val="000000"/>
                          </a:solidFill>
                          <a:effectLst/>
                          <a:latin typeface="Consolas"/>
                        </a:rPr>
                        <a:t>4.05%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buNone/>
                      </a:pPr>
                      <a:r>
                        <a:rPr lang="en-IN" sz="800" b="0" i="0" u="none" strike="noStrike">
                          <a:solidFill>
                            <a:srgbClr val="000000"/>
                          </a:solidFill>
                          <a:effectLst/>
                          <a:latin typeface="Consolas"/>
                        </a:rPr>
                        <a:t>4.84%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47C"/>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0.309977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6286771"/>
                  </a:ext>
                </a:extLst>
              </a:tr>
              <a:tr h="151170">
                <a:tc>
                  <a:txBody>
                    <a:bodyPr/>
                    <a:lstStyle/>
                    <a:p>
                      <a:pPr algn="ctr" fontAlgn="ctr">
                        <a:buNone/>
                      </a:pPr>
                      <a:r>
                        <a:rPr lang="en-IN" sz="800" b="0" i="0" u="none" strike="noStrike">
                          <a:solidFill>
                            <a:srgbClr val="202124"/>
                          </a:solidFill>
                          <a:effectLst/>
                          <a:latin typeface="Consolas"/>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20948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47C"/>
                    </a:solidFill>
                  </a:tcPr>
                </a:tc>
                <a:tc>
                  <a:txBody>
                    <a:bodyPr/>
                    <a:lstStyle/>
                    <a:p>
                      <a:pPr algn="ctr" fontAlgn="ctr">
                        <a:buNone/>
                      </a:pPr>
                      <a:r>
                        <a:rPr lang="en-IN" sz="800" b="0" i="0" u="none" strike="noStrike">
                          <a:solidFill>
                            <a:srgbClr val="000000"/>
                          </a:solidFill>
                          <a:effectLst/>
                          <a:latin typeface="Consolas"/>
                        </a:rPr>
                        <a:t>14.01%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buNone/>
                      </a:pPr>
                      <a:r>
                        <a:rPr lang="en-IN" sz="800" b="0" i="0" u="none" strike="noStrike">
                          <a:solidFill>
                            <a:srgbClr val="000000"/>
                          </a:solidFill>
                          <a:effectLst/>
                          <a:latin typeface="Consolas"/>
                        </a:rPr>
                        <a:t>6.10%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buNone/>
                      </a:pPr>
                      <a:r>
                        <a:rPr lang="en-IN" sz="800" b="0" i="0" u="none" strike="noStrike">
                          <a:solidFill>
                            <a:srgbClr val="000000"/>
                          </a:solidFill>
                          <a:effectLst/>
                          <a:latin typeface="Consolas"/>
                        </a:rPr>
                        <a:t>3.86%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buNone/>
                      </a:pPr>
                      <a:r>
                        <a:rPr lang="en-IN" sz="800" b="0" i="0" u="none" strike="noStrike">
                          <a:solidFill>
                            <a:srgbClr val="000000"/>
                          </a:solidFill>
                          <a:effectLst/>
                          <a:latin typeface="Consolas"/>
                        </a:rPr>
                        <a:t>4.70%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0.311041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0914324"/>
                  </a:ext>
                </a:extLst>
              </a:tr>
              <a:tr h="151170">
                <a:tc>
                  <a:txBody>
                    <a:bodyPr/>
                    <a:lstStyle/>
                    <a:p>
                      <a:pPr algn="ctr" fontAlgn="ctr">
                        <a:buNone/>
                      </a:pPr>
                      <a:r>
                        <a:rPr lang="en-IN" sz="800" b="0" i="0" u="none" strike="noStrike">
                          <a:solidFill>
                            <a:srgbClr val="202124"/>
                          </a:solidFill>
                          <a:effectLst/>
                          <a:latin typeface="Consolas"/>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21705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72.35%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buNone/>
                      </a:pPr>
                      <a:r>
                        <a:rPr lang="en-IN" sz="800" b="0" i="0" u="none" strike="noStrike">
                          <a:solidFill>
                            <a:srgbClr val="000000"/>
                          </a:solidFill>
                          <a:effectLst/>
                          <a:latin typeface="Consolas"/>
                        </a:rPr>
                        <a:t>15.14%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1"/>
                    </a:solidFill>
                  </a:tcPr>
                </a:tc>
                <a:tc>
                  <a:txBody>
                    <a:bodyPr/>
                    <a:lstStyle/>
                    <a:p>
                      <a:pPr algn="ctr" fontAlgn="ctr">
                        <a:buNone/>
                      </a:pPr>
                      <a:r>
                        <a:rPr lang="en-IN" sz="800" b="0" i="0" u="none" strike="noStrike">
                          <a:solidFill>
                            <a:srgbClr val="000000"/>
                          </a:solidFill>
                          <a:effectLst/>
                          <a:latin typeface="Consolas"/>
                        </a:rPr>
                        <a:t>5.57%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buNone/>
                      </a:pPr>
                      <a:r>
                        <a:rPr lang="en-IN" sz="800" b="0" i="0" u="none" strike="noStrike">
                          <a:solidFill>
                            <a:srgbClr val="000000"/>
                          </a:solidFill>
                          <a:effectLst/>
                          <a:latin typeface="Consolas"/>
                        </a:rPr>
                        <a:t>4.28%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800" b="0" i="0" u="none" strike="noStrike">
                          <a:solidFill>
                            <a:srgbClr val="000000"/>
                          </a:solidFill>
                          <a:effectLst/>
                          <a:latin typeface="Consolas"/>
                        </a:rPr>
                        <a:t>2.66%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0.310846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4173430"/>
                  </a:ext>
                </a:extLst>
              </a:tr>
              <a:tr h="151170">
                <a:tc>
                  <a:txBody>
                    <a:bodyPr/>
                    <a:lstStyle/>
                    <a:p>
                      <a:pPr algn="ctr" fontAlgn="ctr">
                        <a:buNone/>
                      </a:pPr>
                      <a:r>
                        <a:rPr lang="en-IN" sz="800" b="0" i="0" u="none" strike="noStrike">
                          <a:solidFill>
                            <a:srgbClr val="202124"/>
                          </a:solidFill>
                          <a:effectLst/>
                          <a:latin typeface="Consolas"/>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21323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a:rPr>
                        <a:t>16.14%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a:rPr>
                        <a:t>4.78%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a:rPr>
                        <a:t>4.64%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0.312189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9813679"/>
                  </a:ext>
                </a:extLst>
              </a:tr>
              <a:tr h="151170">
                <a:tc>
                  <a:txBody>
                    <a:bodyPr/>
                    <a:lstStyle/>
                    <a:p>
                      <a:pPr algn="ctr" fontAlgn="ctr">
                        <a:buNone/>
                      </a:pPr>
                      <a:r>
                        <a:rPr lang="en-IN" sz="800" b="0" i="0" u="none" strike="noStrike">
                          <a:solidFill>
                            <a:srgbClr val="202124"/>
                          </a:solidFill>
                          <a:effectLst/>
                          <a:latin typeface="Consolas"/>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25432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a:rPr>
                        <a:t>71.76%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800" b="0" i="0" u="none" strike="noStrike">
                          <a:solidFill>
                            <a:srgbClr val="000000"/>
                          </a:solidFill>
                          <a:effectLst/>
                          <a:latin typeface="Consolas"/>
                        </a:rPr>
                        <a:t>16.04%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800" b="0" i="0" u="none" strike="noStrike">
                          <a:solidFill>
                            <a:srgbClr val="000000"/>
                          </a:solidFill>
                          <a:effectLst/>
                          <a:latin typeface="Consolas"/>
                        </a:rPr>
                        <a:t>7.62%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800" b="0" i="0" u="none" strike="noStrike">
                          <a:solidFill>
                            <a:srgbClr val="000000"/>
                          </a:solidFill>
                          <a:effectLst/>
                          <a:latin typeface="Consolas"/>
                        </a:rPr>
                        <a:t>4.57%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47C"/>
                    </a:solidFill>
                  </a:tcPr>
                </a:tc>
                <a:tc>
                  <a:txBody>
                    <a:bodyPr/>
                    <a:lstStyle/>
                    <a:p>
                      <a:pPr algn="ctr" fontAlgn="ctr">
                        <a:buNone/>
                      </a:pPr>
                      <a:r>
                        <a:rPr lang="en-IN" sz="800" b="0" i="0" u="none" strike="noStrike">
                          <a:solidFill>
                            <a:srgbClr val="F1F1F1"/>
                          </a:solidFill>
                          <a:effectLst/>
                          <a:latin typeface="Consolas"/>
                        </a:rPr>
                        <a:t>0.01%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0.313444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4407968"/>
                  </a:ext>
                </a:extLst>
              </a:tr>
              <a:tr h="151170">
                <a:tc>
                  <a:txBody>
                    <a:bodyPr/>
                    <a:lstStyle/>
                    <a:p>
                      <a:pPr algn="ctr" fontAlgn="ctr">
                        <a:buNone/>
                      </a:pPr>
                      <a:r>
                        <a:rPr lang="en-IN" sz="800" b="0" i="0" u="none" strike="noStrike">
                          <a:solidFill>
                            <a:srgbClr val="202124"/>
                          </a:solidFill>
                          <a:effectLst/>
                          <a:latin typeface="Consolas"/>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25752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F1F1F1"/>
                          </a:solidFill>
                          <a:effectLst/>
                          <a:latin typeface="Consolas"/>
                        </a:rPr>
                        <a:t>69.37%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a:rPr>
                        <a:t>16.29%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800" b="0" i="0" u="none" strike="noStrike">
                          <a:solidFill>
                            <a:srgbClr val="000000"/>
                          </a:solidFill>
                          <a:effectLst/>
                          <a:latin typeface="Consolas"/>
                        </a:rPr>
                        <a:t>9.91%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a:rPr>
                        <a:t>4.42%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buNone/>
                      </a:pPr>
                      <a:r>
                        <a:rPr lang="en-IN" sz="800" b="0" i="0" u="none" strike="noStrike">
                          <a:solidFill>
                            <a:srgbClr val="F1F1F1"/>
                          </a:solidFill>
                          <a:effectLst/>
                          <a:latin typeface="Consolas"/>
                        </a:rPr>
                        <a:t>0.01%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0.313286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3445755"/>
                  </a:ext>
                </a:extLst>
              </a:tr>
              <a:tr h="151170">
                <a:tc>
                  <a:txBody>
                    <a:bodyPr/>
                    <a:lstStyle/>
                    <a:p>
                      <a:pPr algn="ctr" fontAlgn="ctr">
                        <a:buNone/>
                      </a:pPr>
                      <a:r>
                        <a:rPr lang="en-IN" sz="800" b="0" i="0" u="none" strike="noStrike">
                          <a:solidFill>
                            <a:srgbClr val="202124"/>
                          </a:solidFill>
                          <a:effectLst/>
                          <a:latin typeface="Consolas"/>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26280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F1F1F1"/>
                          </a:solidFill>
                          <a:effectLst/>
                          <a:latin typeface="Consolas"/>
                        </a:rPr>
                        <a:t>69.70%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a:rPr>
                        <a:t>15.84%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800" b="0" i="0" u="none" strike="noStrike">
                          <a:solidFill>
                            <a:srgbClr val="000000"/>
                          </a:solidFill>
                          <a:effectLst/>
                          <a:latin typeface="Consolas"/>
                        </a:rPr>
                        <a:t>10.14%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a:rPr>
                        <a:t>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buNone/>
                      </a:pPr>
                      <a:r>
                        <a:rPr lang="en-IN" sz="800" b="0" i="0" u="none" strike="noStrike">
                          <a:solidFill>
                            <a:srgbClr val="F1F1F1"/>
                          </a:solidFill>
                          <a:effectLst/>
                          <a:latin typeface="Consolas"/>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a:rPr>
                        <a:t>0.316449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27484067"/>
                  </a:ext>
                </a:extLst>
              </a:tr>
            </a:tbl>
          </a:graphicData>
        </a:graphic>
      </p:graphicFrame>
      <p:graphicFrame>
        <p:nvGraphicFramePr>
          <p:cNvPr id="9" name="Table 8">
            <a:extLst>
              <a:ext uri="{FF2B5EF4-FFF2-40B4-BE49-F238E27FC236}">
                <a16:creationId xmlns:a16="http://schemas.microsoft.com/office/drawing/2014/main" id="{5AD6C720-0ADF-9B7F-674B-09BABACF2E59}"/>
              </a:ext>
            </a:extLst>
          </p:cNvPr>
          <p:cNvGraphicFramePr>
            <a:graphicFrameLocks noGrp="1"/>
          </p:cNvGraphicFramePr>
          <p:nvPr>
            <p:extLst>
              <p:ext uri="{D42A27DB-BD31-4B8C-83A1-F6EECF244321}">
                <p14:modId xmlns:p14="http://schemas.microsoft.com/office/powerpoint/2010/main" val="2038420973"/>
              </p:ext>
            </p:extLst>
          </p:nvPr>
        </p:nvGraphicFramePr>
        <p:xfrm>
          <a:off x="449300" y="3762851"/>
          <a:ext cx="6791470" cy="2597770"/>
        </p:xfrm>
        <a:graphic>
          <a:graphicData uri="http://schemas.openxmlformats.org/drawingml/2006/table">
            <a:tbl>
              <a:tblPr/>
              <a:tblGrid>
                <a:gridCol w="679147">
                  <a:extLst>
                    <a:ext uri="{9D8B030D-6E8A-4147-A177-3AD203B41FA5}">
                      <a16:colId xmlns:a16="http://schemas.microsoft.com/office/drawing/2014/main" val="774465492"/>
                    </a:ext>
                  </a:extLst>
                </a:gridCol>
                <a:gridCol w="679147">
                  <a:extLst>
                    <a:ext uri="{9D8B030D-6E8A-4147-A177-3AD203B41FA5}">
                      <a16:colId xmlns:a16="http://schemas.microsoft.com/office/drawing/2014/main" val="137191308"/>
                    </a:ext>
                  </a:extLst>
                </a:gridCol>
                <a:gridCol w="679147">
                  <a:extLst>
                    <a:ext uri="{9D8B030D-6E8A-4147-A177-3AD203B41FA5}">
                      <a16:colId xmlns:a16="http://schemas.microsoft.com/office/drawing/2014/main" val="3458475427"/>
                    </a:ext>
                  </a:extLst>
                </a:gridCol>
                <a:gridCol w="679147">
                  <a:extLst>
                    <a:ext uri="{9D8B030D-6E8A-4147-A177-3AD203B41FA5}">
                      <a16:colId xmlns:a16="http://schemas.microsoft.com/office/drawing/2014/main" val="3042051554"/>
                    </a:ext>
                  </a:extLst>
                </a:gridCol>
                <a:gridCol w="679147">
                  <a:extLst>
                    <a:ext uri="{9D8B030D-6E8A-4147-A177-3AD203B41FA5}">
                      <a16:colId xmlns:a16="http://schemas.microsoft.com/office/drawing/2014/main" val="1445745389"/>
                    </a:ext>
                  </a:extLst>
                </a:gridCol>
                <a:gridCol w="679147">
                  <a:extLst>
                    <a:ext uri="{9D8B030D-6E8A-4147-A177-3AD203B41FA5}">
                      <a16:colId xmlns:a16="http://schemas.microsoft.com/office/drawing/2014/main" val="3050853768"/>
                    </a:ext>
                  </a:extLst>
                </a:gridCol>
                <a:gridCol w="679147">
                  <a:extLst>
                    <a:ext uri="{9D8B030D-6E8A-4147-A177-3AD203B41FA5}">
                      <a16:colId xmlns:a16="http://schemas.microsoft.com/office/drawing/2014/main" val="4032527329"/>
                    </a:ext>
                  </a:extLst>
                </a:gridCol>
                <a:gridCol w="679147">
                  <a:extLst>
                    <a:ext uri="{9D8B030D-6E8A-4147-A177-3AD203B41FA5}">
                      <a16:colId xmlns:a16="http://schemas.microsoft.com/office/drawing/2014/main" val="172338049"/>
                    </a:ext>
                  </a:extLst>
                </a:gridCol>
                <a:gridCol w="96413">
                  <a:extLst>
                    <a:ext uri="{9D8B030D-6E8A-4147-A177-3AD203B41FA5}">
                      <a16:colId xmlns:a16="http://schemas.microsoft.com/office/drawing/2014/main" val="1925043554"/>
                    </a:ext>
                  </a:extLst>
                </a:gridCol>
                <a:gridCol w="1261881">
                  <a:extLst>
                    <a:ext uri="{9D8B030D-6E8A-4147-A177-3AD203B41FA5}">
                      <a16:colId xmlns:a16="http://schemas.microsoft.com/office/drawing/2014/main" val="1375075065"/>
                    </a:ext>
                  </a:extLst>
                </a:gridCol>
              </a:tblGrid>
              <a:tr h="118002">
                <a:tc gridSpan="8">
                  <a:txBody>
                    <a:bodyPr/>
                    <a:lstStyle/>
                    <a:p>
                      <a:pPr algn="ctr" fontAlgn="ctr"/>
                      <a:r>
                        <a:rPr lang="en-IN" sz="900" b="0" i="0" u="none" strike="noStrike">
                          <a:solidFill>
                            <a:srgbClr val="000000"/>
                          </a:solidFill>
                          <a:effectLst/>
                          <a:latin typeface="Consolas" panose="020B0609020204030204" pitchFamily="49" charset="0"/>
                        </a:rPr>
                        <a:t>Trench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38826651"/>
                  </a:ext>
                </a:extLst>
              </a:tr>
              <a:tr h="708010">
                <a:tc>
                  <a:txBody>
                    <a:bodyPr/>
                    <a:lstStyle/>
                    <a:p>
                      <a:pPr algn="ctr" fontAlgn="ctr">
                        <a:buNone/>
                      </a:pPr>
                      <a:r>
                        <a:rPr lang="en-IN" sz="700" b="1" i="0" u="none" strike="noStrike">
                          <a:solidFill>
                            <a:srgbClr val="202124"/>
                          </a:solidFill>
                          <a:effectLst/>
                          <a:latin typeface="Segoe UI" panose="020B0502040204020203" pitchFamily="34"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salary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income from business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remittance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less_frequent_cat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1" i="0" u="none" strike="noStrike">
                          <a:solidFill>
                            <a:srgbClr val="202124"/>
                          </a:solidFill>
                          <a:effectLst/>
                          <a:latin typeface="Segoe UI" panose="020B0502040204020203" pitchFamily="34" charset="0"/>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896835"/>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11084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74.41%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E72"/>
                    </a:solidFill>
                  </a:tcPr>
                </a:tc>
                <a:tc>
                  <a:txBody>
                    <a:bodyPr/>
                    <a:lstStyle/>
                    <a:p>
                      <a:pPr algn="ctr" fontAlgn="ctr">
                        <a:buNone/>
                      </a:pPr>
                      <a:r>
                        <a:rPr lang="en-IN" sz="700" b="0" i="0" u="none" strike="noStrike">
                          <a:solidFill>
                            <a:srgbClr val="F1F1F1"/>
                          </a:solidFill>
                          <a:effectLst/>
                          <a:latin typeface="Segoe UI" panose="020B0502040204020203" pitchFamily="34" charset="0"/>
                        </a:rPr>
                        <a:t>11.65%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70"/>
                    </a:solidFill>
                  </a:tcPr>
                </a:tc>
                <a:tc>
                  <a:txBody>
                    <a:bodyPr/>
                    <a:lstStyle/>
                    <a:p>
                      <a:pPr algn="ctr" fontAlgn="ctr">
                        <a:buNone/>
                      </a:pPr>
                      <a:r>
                        <a:rPr lang="en-IN" sz="700" b="0" i="0" u="none" strike="noStrike">
                          <a:solidFill>
                            <a:srgbClr val="000000"/>
                          </a:solidFill>
                          <a:effectLst/>
                          <a:latin typeface="Segoe UI" panose="020B0502040204020203" pitchFamily="34" charset="0"/>
                        </a:rPr>
                        <a:t>5.28%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3.48%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CA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0827017"/>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11029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F1F1F1"/>
                          </a:solidFill>
                          <a:effectLst/>
                          <a:latin typeface="Segoe UI" panose="020B0502040204020203" pitchFamily="34" charset="0"/>
                        </a:rPr>
                        <a:t>73.41%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12.17%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CA7D"/>
                    </a:solidFill>
                  </a:tcPr>
                </a:tc>
                <a:tc>
                  <a:txBody>
                    <a:bodyPr/>
                    <a:lstStyle/>
                    <a:p>
                      <a:pPr algn="ctr" fontAlgn="ctr">
                        <a:buNone/>
                      </a:pPr>
                      <a:r>
                        <a:rPr lang="en-IN" sz="700" b="0" i="0" u="none" strike="noStrike">
                          <a:solidFill>
                            <a:srgbClr val="000000"/>
                          </a:solidFill>
                          <a:effectLst/>
                          <a:latin typeface="Segoe UI" panose="020B0502040204020203" pitchFamily="34" charset="0"/>
                        </a:rPr>
                        <a:t>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0.303022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5181599"/>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11400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75.86%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700" b="0" i="0" u="none" strike="noStrike">
                          <a:solidFill>
                            <a:srgbClr val="F1F1F1"/>
                          </a:solidFill>
                          <a:effectLst/>
                          <a:latin typeface="Segoe UI" panose="020B0502040204020203" pitchFamily="34" charset="0"/>
                        </a:rPr>
                        <a:t>11.61%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C6F"/>
                    </a:solidFill>
                  </a:tcPr>
                </a:tc>
                <a:tc>
                  <a:txBody>
                    <a:bodyPr/>
                    <a:lstStyle/>
                    <a:p>
                      <a:pPr algn="ctr" fontAlgn="ctr">
                        <a:buNone/>
                      </a:pPr>
                      <a:r>
                        <a:rPr lang="en-IN" sz="700" b="0" i="0" u="none" strike="noStrike">
                          <a:solidFill>
                            <a:srgbClr val="000000"/>
                          </a:solidFill>
                          <a:effectLst/>
                          <a:latin typeface="Segoe UI" panose="020B0502040204020203" pitchFamily="34" charset="0"/>
                        </a:rPr>
                        <a:t>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27F"/>
                    </a:solidFill>
                  </a:tcPr>
                </a:tc>
                <a:tc>
                  <a:txBody>
                    <a:bodyPr/>
                    <a:lstStyle/>
                    <a:p>
                      <a:pPr algn="ctr" fontAlgn="ctr">
                        <a:buNone/>
                      </a:pPr>
                      <a:r>
                        <a:rPr lang="en-IN" sz="700" b="0" i="0" u="none" strike="noStrike">
                          <a:solidFill>
                            <a:srgbClr val="000000"/>
                          </a:solidFill>
                          <a:effectLst/>
                          <a:latin typeface="Segoe UI" panose="020B0502040204020203" pitchFamily="34" charset="0"/>
                        </a:rPr>
                        <a:t>4.36%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3.16%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D17F"/>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0.301458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650108"/>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76.23%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700" b="0" i="0" u="none" strike="noStrike">
                          <a:solidFill>
                            <a:srgbClr val="F1F1F1"/>
                          </a:solidFill>
                          <a:effectLst/>
                          <a:latin typeface="Segoe UI" panose="020B0502040204020203" pitchFamily="34" charset="0"/>
                        </a:rPr>
                        <a:t>11.43%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4.99%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700" b="0" i="0" u="none" strike="noStrike">
                          <a:solidFill>
                            <a:srgbClr val="000000"/>
                          </a:solidFill>
                          <a:effectLst/>
                          <a:latin typeface="Segoe UI" panose="020B0502040204020203" pitchFamily="34" charset="0"/>
                        </a:rPr>
                        <a:t>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buNone/>
                      </a:pPr>
                      <a:r>
                        <a:rPr lang="en-IN" sz="700" b="0" i="0" u="none" strike="noStrike">
                          <a:solidFill>
                            <a:srgbClr val="000000"/>
                          </a:solidFill>
                          <a:effectLst/>
                          <a:latin typeface="Segoe UI" panose="020B0502040204020203" pitchFamily="34" charset="0"/>
                        </a:rPr>
                        <a:t>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0.302407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5335398"/>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14070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76.34%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buNone/>
                      </a:pPr>
                      <a:r>
                        <a:rPr lang="en-IN" sz="700" b="0" i="0" u="none" strike="noStrike">
                          <a:solidFill>
                            <a:srgbClr val="F1F1F1"/>
                          </a:solidFill>
                          <a:effectLst/>
                          <a:latin typeface="Segoe UI" panose="020B0502040204020203" pitchFamily="34" charset="0"/>
                        </a:rPr>
                        <a:t>11.61%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F6F"/>
                    </a:solidFill>
                  </a:tcPr>
                </a:tc>
                <a:tc>
                  <a:txBody>
                    <a:bodyPr/>
                    <a:lstStyle/>
                    <a:p>
                      <a:pPr algn="ctr" fontAlgn="ctr">
                        <a:buNone/>
                      </a:pPr>
                      <a:r>
                        <a:rPr lang="en-IN" sz="700" b="0" i="0" u="none" strike="noStrike">
                          <a:solidFill>
                            <a:srgbClr val="000000"/>
                          </a:solidFill>
                          <a:effectLst/>
                          <a:latin typeface="Segoe UI" panose="020B0502040204020203" pitchFamily="34" charset="0"/>
                        </a:rPr>
                        <a:t>4.88%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ctr">
                        <a:buNone/>
                      </a:pPr>
                      <a:r>
                        <a:rPr lang="en-IN" sz="700" b="0" i="0" u="none" strike="noStrike">
                          <a:solidFill>
                            <a:srgbClr val="000000"/>
                          </a:solidFill>
                          <a:effectLst/>
                          <a:latin typeface="Segoe UI" panose="020B0502040204020203" pitchFamily="34" charset="0"/>
                        </a:rPr>
                        <a:t>4.31%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2.86%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0.302822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1161364"/>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14823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75.81%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buNone/>
                      </a:pPr>
                      <a:r>
                        <a:rPr lang="en-IN" sz="700" b="0" i="0" u="none" strike="noStrike">
                          <a:solidFill>
                            <a:srgbClr val="F1F1F1"/>
                          </a:solidFill>
                          <a:effectLst/>
                          <a:latin typeface="Segoe UI" panose="020B0502040204020203" pitchFamily="34" charset="0"/>
                        </a:rPr>
                        <a:t>11.70%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670"/>
                    </a:solidFill>
                  </a:tcPr>
                </a:tc>
                <a:tc>
                  <a:txBody>
                    <a:bodyPr/>
                    <a:lstStyle/>
                    <a:p>
                      <a:pPr algn="ctr" fontAlgn="ctr">
                        <a:buNone/>
                      </a:pPr>
                      <a:r>
                        <a:rPr lang="en-IN" sz="700" b="0" i="0" u="none" strike="noStrike">
                          <a:solidFill>
                            <a:srgbClr val="000000"/>
                          </a:solidFill>
                          <a:effectLst/>
                          <a:latin typeface="Segoe UI" panose="020B0502040204020203" pitchFamily="34" charset="0"/>
                        </a:rPr>
                        <a:t>4.78%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buNone/>
                      </a:pPr>
                      <a:r>
                        <a:rPr lang="en-IN" sz="700" b="0" i="0" u="none" strike="noStrike">
                          <a:solidFill>
                            <a:srgbClr val="000000"/>
                          </a:solidFill>
                          <a:effectLst/>
                          <a:latin typeface="Segoe UI" panose="020B0502040204020203" pitchFamily="34" charset="0"/>
                        </a:rPr>
                        <a:t>4.54%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D17F"/>
                    </a:solidFill>
                  </a:tcPr>
                </a:tc>
                <a:tc>
                  <a:txBody>
                    <a:bodyPr/>
                    <a:lstStyle/>
                    <a:p>
                      <a:pPr algn="ctr" fontAlgn="ctr">
                        <a:buNone/>
                      </a:pPr>
                      <a:r>
                        <a:rPr lang="en-IN" sz="700" b="0" i="0" u="none" strike="noStrike">
                          <a:solidFill>
                            <a:srgbClr val="000000"/>
                          </a:solidFill>
                          <a:effectLst/>
                          <a:latin typeface="Segoe UI" panose="020B0502040204020203" pitchFamily="34" charset="0"/>
                        </a:rPr>
                        <a:t>3.17%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1439684"/>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14128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12.08%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buNone/>
                      </a:pPr>
                      <a:r>
                        <a:rPr lang="en-IN" sz="700" b="0" i="0" u="none" strike="noStrike">
                          <a:solidFill>
                            <a:srgbClr val="000000"/>
                          </a:solidFill>
                          <a:effectLst/>
                          <a:latin typeface="Segoe UI" panose="020B0502040204020203" pitchFamily="34" charset="0"/>
                        </a:rPr>
                        <a:t>4.68%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buNone/>
                      </a:pPr>
                      <a:r>
                        <a:rPr lang="en-IN" sz="700" b="0" i="0" u="none" strike="noStrike">
                          <a:solidFill>
                            <a:srgbClr val="000000"/>
                          </a:solidFill>
                          <a:effectLst/>
                          <a:latin typeface="Segoe UI" panose="020B0502040204020203" pitchFamily="34" charset="0"/>
                        </a:rPr>
                        <a:t>3.75%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algn="ctr" fontAlgn="ctr">
                        <a:buNone/>
                      </a:pPr>
                      <a:r>
                        <a:rPr lang="en-IN" sz="700" b="0" i="0" u="none" strike="noStrike">
                          <a:solidFill>
                            <a:srgbClr val="000000"/>
                          </a:solidFill>
                          <a:effectLst/>
                          <a:latin typeface="Segoe UI" panose="020B0502040204020203" pitchFamily="34"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0.304453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6832864"/>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79.99%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12.69%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ctr" fontAlgn="ctr">
                        <a:buNone/>
                      </a:pPr>
                      <a:r>
                        <a:rPr lang="en-IN" sz="700" b="0" i="0" u="none" strike="noStrike">
                          <a:solidFill>
                            <a:srgbClr val="000000"/>
                          </a:solidFill>
                          <a:effectLst/>
                          <a:latin typeface="Segoe UI" panose="020B0502040204020203" pitchFamily="34" charset="0"/>
                        </a:rPr>
                        <a:t>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ctr" fontAlgn="ctr">
                        <a:buNone/>
                      </a:pPr>
                      <a:r>
                        <a:rPr lang="en-IN" sz="700" b="0" i="0" u="none" strike="noStrike">
                          <a:solidFill>
                            <a:srgbClr val="F1F1F1"/>
                          </a:solidFill>
                          <a:effectLst/>
                          <a:latin typeface="Segoe UI" panose="020B0502040204020203" pitchFamily="34" charset="0"/>
                        </a:rPr>
                        <a:t>2.45%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Segoe UI" panose="020B0502040204020203" pitchFamily="34"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0830455"/>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16540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78.82%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E7E"/>
                    </a:solidFill>
                  </a:tcPr>
                </a:tc>
                <a:tc>
                  <a:txBody>
                    <a:bodyPr/>
                    <a:lstStyle/>
                    <a:p>
                      <a:pPr algn="ctr" fontAlgn="ctr">
                        <a:buNone/>
                      </a:pPr>
                      <a:r>
                        <a:rPr lang="en-IN" sz="700" b="0" i="0" u="none" strike="noStrike">
                          <a:solidFill>
                            <a:srgbClr val="000000"/>
                          </a:solidFill>
                          <a:effectLst/>
                          <a:latin typeface="Segoe UI" panose="020B0502040204020203" pitchFamily="34" charset="0"/>
                        </a:rPr>
                        <a:t>13.63%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C17C"/>
                    </a:solidFill>
                  </a:tcPr>
                </a:tc>
                <a:tc>
                  <a:txBody>
                    <a:bodyPr/>
                    <a:lstStyle/>
                    <a:p>
                      <a:pPr algn="ctr" fontAlgn="ctr">
                        <a:buNone/>
                      </a:pPr>
                      <a:r>
                        <a:rPr lang="en-IN" sz="700" b="0" i="0" u="none" strike="noStrike">
                          <a:solidFill>
                            <a:srgbClr val="F1F1F1"/>
                          </a:solidFill>
                          <a:effectLst/>
                          <a:latin typeface="Segoe UI" panose="020B0502040204020203" pitchFamily="34" charset="0"/>
                        </a:rPr>
                        <a:t>4.35%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buNone/>
                      </a:pPr>
                      <a:r>
                        <a:rPr lang="en-IN" sz="700" b="0" i="0" u="none" strike="noStrike">
                          <a:solidFill>
                            <a:srgbClr val="F1F1F1"/>
                          </a:solidFill>
                          <a:effectLst/>
                          <a:latin typeface="Segoe UI" panose="020B0502040204020203" pitchFamily="34" charset="0"/>
                        </a:rPr>
                        <a:t>0.09%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7707204"/>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16608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77.08%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13.92%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F1F1F1"/>
                          </a:solidFill>
                          <a:effectLst/>
                          <a:latin typeface="Segoe UI" panose="020B0502040204020203" pitchFamily="34" charset="0"/>
                        </a:rPr>
                        <a:t>4.40%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700" b="0" i="0" u="none" strike="noStrike">
                          <a:solidFill>
                            <a:srgbClr val="000000"/>
                          </a:solidFill>
                          <a:effectLst/>
                          <a:latin typeface="Segoe UI" panose="020B0502040204020203" pitchFamily="34" charset="0"/>
                        </a:rPr>
                        <a:t>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buNone/>
                      </a:pPr>
                      <a:r>
                        <a:rPr lang="en-IN" sz="700" b="0" i="0" u="none" strike="noStrike">
                          <a:solidFill>
                            <a:srgbClr val="F1F1F1"/>
                          </a:solidFill>
                          <a:effectLst/>
                          <a:latin typeface="Segoe UI" panose="020B0502040204020203" pitchFamily="34" charset="0"/>
                        </a:rPr>
                        <a:t>0.22%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56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1260314"/>
                  </a:ext>
                </a:extLst>
              </a:tr>
              <a:tr h="142585">
                <a:tc>
                  <a:txBody>
                    <a:bodyPr/>
                    <a:lstStyle/>
                    <a:p>
                      <a:pPr algn="ctr" fontAlgn="ctr">
                        <a:buNone/>
                      </a:pPr>
                      <a:r>
                        <a:rPr lang="en-IN" sz="700" b="0" i="0" u="none" strike="noStrike">
                          <a:solidFill>
                            <a:srgbClr val="202124"/>
                          </a:solidFill>
                          <a:effectLst/>
                          <a:latin typeface="Segoe UI" panose="020B0502040204020203" pitchFamily="34"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13445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Segoe UI" panose="020B0502040204020203" pitchFamily="34"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000000"/>
                          </a:solidFill>
                          <a:effectLst/>
                          <a:latin typeface="Segoe UI" panose="020B0502040204020203" pitchFamily="34" charset="0"/>
                        </a:rPr>
                        <a:t>77.29%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13.63%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700" b="0" i="0" u="none" strike="noStrike">
                          <a:solidFill>
                            <a:srgbClr val="000000"/>
                          </a:solidFill>
                          <a:effectLst/>
                          <a:latin typeface="Segoe UI" panose="020B0502040204020203" pitchFamily="34" charset="0"/>
                        </a:rPr>
                        <a:t>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buNone/>
                      </a:pPr>
                      <a:r>
                        <a:rPr lang="en-IN" sz="700" b="0" i="0" u="none" strike="noStrike">
                          <a:solidFill>
                            <a:srgbClr val="F1F1F1"/>
                          </a:solidFill>
                          <a:effectLst/>
                          <a:latin typeface="Segoe UI" panose="020B0502040204020203" pitchFamily="34" charset="0"/>
                        </a:rPr>
                        <a:t>0.02%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56D"/>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0.306625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5600715"/>
                  </a:ext>
                </a:extLst>
              </a:tr>
            </a:tbl>
          </a:graphicData>
        </a:graphic>
      </p:graphicFrame>
    </p:spTree>
    <p:extLst>
      <p:ext uri="{BB962C8B-B14F-4D97-AF65-F5344CB8AC3E}">
        <p14:creationId xmlns:p14="http://schemas.microsoft.com/office/powerpoint/2010/main" val="17060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C3F17-2457-DA4C-014B-CEAC91286BBD}"/>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7AD83A89-F0A0-F0AF-95FF-C6D2067C847C}"/>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2: </a:t>
            </a:r>
            <a:r>
              <a:rPr lang="en-IN" sz="2500" err="1"/>
              <a:t>ln_source_funds_new_bin</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BAA810B4-0D8F-24B5-BED1-65E8D85A283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25</a:t>
            </a:fld>
            <a:endParaRPr lang="en-PH"/>
          </a:p>
        </p:txBody>
      </p:sp>
      <p:sp>
        <p:nvSpPr>
          <p:cNvPr id="2" name="TextBox 1">
            <a:extLst>
              <a:ext uri="{FF2B5EF4-FFF2-40B4-BE49-F238E27FC236}">
                <a16:creationId xmlns:a16="http://schemas.microsoft.com/office/drawing/2014/main" id="{B12FA58A-7A31-A306-E968-F44D74EF7D55}"/>
              </a:ext>
            </a:extLst>
          </p:cNvPr>
          <p:cNvSpPr txBox="1"/>
          <p:nvPr/>
        </p:nvSpPr>
        <p:spPr>
          <a:xfrm>
            <a:off x="1750215" y="4865315"/>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During the baseline period (Oct 2024 to Feb 2025), CSI remained very low and stable, staying close to zero with minimal variation.</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showed an increase, peaking at 0.135 in May and 0.132 in </a:t>
            </a:r>
            <a:r>
              <a:rPr lang="en-US" sz="1300" err="1">
                <a:ea typeface="+mn-lt"/>
                <a:cs typeface="+mn-lt"/>
              </a:rPr>
              <a:t>August.Although</a:t>
            </a:r>
            <a:r>
              <a:rPr lang="en-US" sz="1300">
                <a:ea typeface="+mn-lt"/>
                <a:cs typeface="+mn-lt"/>
              </a:rPr>
              <a:t> the values crossed the 0.1 threshold at times, the overall trend indicates moderate fluctuations that should be monitored for stability.</a:t>
            </a:r>
            <a:endParaRPr lang="en-US" sz="1300"/>
          </a:p>
        </p:txBody>
      </p:sp>
      <p:pic>
        <p:nvPicPr>
          <p:cNvPr id="3" name="Picture 2" descr="A graph with a line and a line&#10;&#10;AI-generated content may be incorrect.">
            <a:extLst>
              <a:ext uri="{FF2B5EF4-FFF2-40B4-BE49-F238E27FC236}">
                <a16:creationId xmlns:a16="http://schemas.microsoft.com/office/drawing/2014/main" id="{E3154C0A-E32F-B0FA-55F9-1ECF30483CE7}"/>
              </a:ext>
            </a:extLst>
          </p:cNvPr>
          <p:cNvPicPr>
            <a:picLocks noChangeAspect="1"/>
          </p:cNvPicPr>
          <p:nvPr/>
        </p:nvPicPr>
        <p:blipFill>
          <a:blip r:embed="rId2"/>
          <a:stretch>
            <a:fillRect/>
          </a:stretch>
        </p:blipFill>
        <p:spPr>
          <a:xfrm>
            <a:off x="1034562" y="826477"/>
            <a:ext cx="9372600" cy="3657600"/>
          </a:xfrm>
          <a:prstGeom prst="rect">
            <a:avLst/>
          </a:prstGeom>
        </p:spPr>
      </p:pic>
    </p:spTree>
    <p:extLst>
      <p:ext uri="{BB962C8B-B14F-4D97-AF65-F5344CB8AC3E}">
        <p14:creationId xmlns:p14="http://schemas.microsoft.com/office/powerpoint/2010/main" val="239165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95C2B3-6963-0573-74E1-811C5EF37F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55A8A-31F1-3BEB-AEAC-2B7FB17D29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26</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F37BE242-D4ED-9309-7489-F117224B1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A94D242-A691-89C5-7084-FFA7B2C4A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F28142-BEF7-416F-D251-AD1BA1CDC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632E81E-EB35-D7AE-5904-84D890A97386}"/>
              </a:ext>
            </a:extLst>
          </p:cNvPr>
          <p:cNvSpPr/>
          <p:nvPr/>
        </p:nvSpPr>
        <p:spPr>
          <a:xfrm>
            <a:off x="1627524" y="649011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6" name="Rectangle 2">
            <a:extLst>
              <a:ext uri="{FF2B5EF4-FFF2-40B4-BE49-F238E27FC236}">
                <a16:creationId xmlns:a16="http://schemas.microsoft.com/office/drawing/2014/main" id="{4B27E46D-CDEF-FEA2-7B63-8CF1BC6F9E3A}"/>
              </a:ext>
            </a:extLst>
          </p:cNvPr>
          <p:cNvSpPr txBox="1">
            <a:spLocks noChangeArrowheads="1"/>
          </p:cNvSpPr>
          <p:nvPr/>
        </p:nvSpPr>
        <p:spPr bwMode="auto">
          <a:xfrm>
            <a:off x="395062" y="0"/>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t>Rank# 3: </a:t>
            </a:r>
            <a:r>
              <a:rPr lang="en-US" altLang="en-US" sz="2500" err="1"/>
              <a:t>ln_age</a:t>
            </a:r>
            <a:r>
              <a:rPr lang="en-US" altLang="en-US" sz="2500"/>
              <a:t> ( 1 / 6 ) </a:t>
            </a:r>
            <a:r>
              <a:rPr lang="en-IN" sz="2500">
                <a:ea typeface="+mj-lt"/>
                <a:cs typeface="+mj-lt"/>
              </a:rPr>
              <a:t>- Feature Performance in Train vs Test  &lt;</a:t>
            </a:r>
            <a:r>
              <a:rPr lang="en-IN" sz="2500">
                <a:solidFill>
                  <a:srgbClr val="C00000"/>
                </a:solidFill>
                <a:ea typeface="+mj-lt"/>
                <a:cs typeface="+mj-lt"/>
              </a:rPr>
              <a:t>Disbursed</a:t>
            </a:r>
            <a:r>
              <a:rPr lang="en-IN" sz="2500">
                <a:ea typeface="+mj-lt"/>
                <a:cs typeface="+mj-lt"/>
              </a:rPr>
              <a:t>&gt;</a:t>
            </a:r>
            <a:endParaRPr lang="en-US" altLang="en-US" sz="2500">
              <a:solidFill>
                <a:schemeClr val="tx1"/>
              </a:solidFill>
              <a:ea typeface="+mj-lt"/>
              <a:cs typeface="+mj-lt"/>
            </a:endParaRPr>
          </a:p>
        </p:txBody>
      </p:sp>
      <p:sp>
        <p:nvSpPr>
          <p:cNvPr id="7" name="TextBox 6">
            <a:extLst>
              <a:ext uri="{FF2B5EF4-FFF2-40B4-BE49-F238E27FC236}">
                <a16:creationId xmlns:a16="http://schemas.microsoft.com/office/drawing/2014/main" id="{A11DC63C-8341-653D-C40D-1A9D4791757D}"/>
              </a:ext>
            </a:extLst>
          </p:cNvPr>
          <p:cNvSpPr txBox="1"/>
          <p:nvPr/>
        </p:nvSpPr>
        <p:spPr>
          <a:xfrm>
            <a:off x="395062" y="532985"/>
            <a:ext cx="8427433" cy="292388"/>
          </a:xfrm>
          <a:prstGeom prst="rect">
            <a:avLst/>
          </a:prstGeom>
          <a:noFill/>
        </p:spPr>
        <p:txBody>
          <a:bodyPr wrap="square" rtlCol="0">
            <a:spAutoFit/>
          </a:bodyPr>
          <a:lstStyle/>
          <a:p>
            <a:r>
              <a:rPr lang="en-US" sz="1300"/>
              <a:t>Age of the loan applicant/customer</a:t>
            </a:r>
            <a:endParaRPr lang="en-IN" sz="1300"/>
          </a:p>
        </p:txBody>
      </p:sp>
      <p:sp>
        <p:nvSpPr>
          <p:cNvPr id="26" name="Slide Number Placeholder 1">
            <a:extLst>
              <a:ext uri="{FF2B5EF4-FFF2-40B4-BE49-F238E27FC236}">
                <a16:creationId xmlns:a16="http://schemas.microsoft.com/office/drawing/2014/main" id="{D4D78188-8D92-F4A8-62C2-2AE3B5C5AFD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26</a:t>
            </a:fld>
            <a:endParaRPr lang="en-PH"/>
          </a:p>
        </p:txBody>
      </p:sp>
      <p:pic>
        <p:nvPicPr>
          <p:cNvPr id="3" name="Picture 2" descr="A graph of different colored bars&#10;&#10;AI-generated content may be incorrect.">
            <a:extLst>
              <a:ext uri="{FF2B5EF4-FFF2-40B4-BE49-F238E27FC236}">
                <a16:creationId xmlns:a16="http://schemas.microsoft.com/office/drawing/2014/main" id="{E1182A97-15DE-0F24-5A54-1C122FF36DA5}"/>
              </a:ext>
            </a:extLst>
          </p:cNvPr>
          <p:cNvPicPr>
            <a:picLocks noChangeAspect="1"/>
          </p:cNvPicPr>
          <p:nvPr/>
        </p:nvPicPr>
        <p:blipFill>
          <a:blip r:embed="rId2"/>
          <a:stretch>
            <a:fillRect/>
          </a:stretch>
        </p:blipFill>
        <p:spPr>
          <a:xfrm>
            <a:off x="151381" y="1165412"/>
            <a:ext cx="5994944" cy="4527178"/>
          </a:xfrm>
          <a:prstGeom prst="rect">
            <a:avLst/>
          </a:prstGeom>
        </p:spPr>
      </p:pic>
      <p:pic>
        <p:nvPicPr>
          <p:cNvPr id="4" name="Picture 3" descr="A number of numbers on a white background&#10;&#10;AI-generated content may be incorrect.">
            <a:extLst>
              <a:ext uri="{FF2B5EF4-FFF2-40B4-BE49-F238E27FC236}">
                <a16:creationId xmlns:a16="http://schemas.microsoft.com/office/drawing/2014/main" id="{33CA9D3F-6472-3A75-D49C-C0A360F64FCC}"/>
              </a:ext>
            </a:extLst>
          </p:cNvPr>
          <p:cNvPicPr>
            <a:picLocks noChangeAspect="1"/>
          </p:cNvPicPr>
          <p:nvPr/>
        </p:nvPicPr>
        <p:blipFill>
          <a:blip r:embed="rId3"/>
          <a:stretch>
            <a:fillRect/>
          </a:stretch>
        </p:blipFill>
        <p:spPr>
          <a:xfrm>
            <a:off x="6280336" y="3845298"/>
            <a:ext cx="5335121" cy="1341345"/>
          </a:xfrm>
          <a:prstGeom prst="rect">
            <a:avLst/>
          </a:prstGeom>
        </p:spPr>
      </p:pic>
    </p:spTree>
    <p:extLst>
      <p:ext uri="{BB962C8B-B14F-4D97-AF65-F5344CB8AC3E}">
        <p14:creationId xmlns:p14="http://schemas.microsoft.com/office/powerpoint/2010/main" val="1756677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18DD-AB55-0001-9F21-106439828D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7C9929F-13C2-AB3B-4756-2BEFB6FB5648}"/>
              </a:ext>
            </a:extLst>
          </p:cNvPr>
          <p:cNvSpPr txBox="1">
            <a:spLocks noChangeArrowheads="1"/>
          </p:cNvSpPr>
          <p:nvPr/>
        </p:nvSpPr>
        <p:spPr bwMode="auto">
          <a:xfrm>
            <a:off x="309605" y="85578"/>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latin typeface="Univers LT (Headings)"/>
              </a:rPr>
              <a:t>Rank# 3: </a:t>
            </a:r>
            <a:r>
              <a:rPr lang="en-US" altLang="en-US" sz="2500" err="1">
                <a:latin typeface="Univers LT (Headings)"/>
              </a:rPr>
              <a:t>ln_age</a:t>
            </a:r>
            <a:r>
              <a:rPr lang="en-US" altLang="en-US" sz="2500">
                <a:latin typeface="Univers LT (Headings)"/>
              </a:rPr>
              <a:t> ( 2 / 6 )  </a:t>
            </a:r>
            <a:r>
              <a:rPr lang="en-IN" sz="2500">
                <a:ea typeface="+mj-lt"/>
                <a:cs typeface="+mj-lt"/>
              </a:rPr>
              <a:t>- Histogram  &lt;</a:t>
            </a:r>
            <a:r>
              <a:rPr lang="en-IN" sz="2500">
                <a:solidFill>
                  <a:srgbClr val="C00000"/>
                </a:solidFill>
                <a:ea typeface="+mj-lt"/>
                <a:cs typeface="+mj-lt"/>
              </a:rPr>
              <a:t>Disbursed</a:t>
            </a:r>
            <a:r>
              <a:rPr lang="en-IN" sz="2500">
                <a:ea typeface="+mj-lt"/>
                <a:cs typeface="+mj-lt"/>
              </a:rPr>
              <a:t>&gt;</a:t>
            </a:r>
            <a:endParaRPr lang="en-US" altLang="en-US" sz="2500">
              <a:solidFill>
                <a:schemeClr val="tx1"/>
              </a:solidFill>
              <a:latin typeface="Consolas" panose="020B0609020204030204" pitchFamily="49" charset="0"/>
              <a:ea typeface="+mj-lt"/>
              <a:cs typeface="+mj-lt"/>
            </a:endParaRPr>
          </a:p>
        </p:txBody>
      </p:sp>
      <p:sp>
        <p:nvSpPr>
          <p:cNvPr id="4" name="TextBox 3">
            <a:extLst>
              <a:ext uri="{FF2B5EF4-FFF2-40B4-BE49-F238E27FC236}">
                <a16:creationId xmlns:a16="http://schemas.microsoft.com/office/drawing/2014/main" id="{F4E30DBB-36D8-AC72-BCEE-1E2AFA4A5B0F}"/>
              </a:ext>
            </a:extLst>
          </p:cNvPr>
          <p:cNvSpPr txBox="1"/>
          <p:nvPr/>
        </p:nvSpPr>
        <p:spPr>
          <a:xfrm>
            <a:off x="470034" y="5177649"/>
            <a:ext cx="529283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The </a:t>
            </a:r>
            <a:r>
              <a:rPr lang="en-US" sz="1300" err="1">
                <a:ea typeface="+mn-lt"/>
                <a:cs typeface="+mn-lt"/>
              </a:rPr>
              <a:t>Train+Validation</a:t>
            </a:r>
            <a:r>
              <a:rPr lang="en-US" sz="1300">
                <a:ea typeface="+mn-lt"/>
                <a:cs typeface="+mn-lt"/>
              </a:rPr>
              <a:t> set (green) has a higher concentration of younger customers, especially around the late 20s to early 30s. The </a:t>
            </a:r>
            <a:r>
              <a:rPr lang="en-US" sz="1300" err="1">
                <a:ea typeface="+mn-lt"/>
                <a:cs typeface="+mn-lt"/>
              </a:rPr>
              <a:t>Test+OOT</a:t>
            </a:r>
            <a:r>
              <a:rPr lang="en-US" sz="1300">
                <a:ea typeface="+mn-lt"/>
                <a:cs typeface="+mn-lt"/>
              </a:rPr>
              <a:t> set (orange) follows a similar pattern but with lower density across all ages, indicating fewer samples and slightly older age distribution.</a:t>
            </a:r>
            <a:endParaRPr lang="en-US" sz="1300"/>
          </a:p>
        </p:txBody>
      </p:sp>
      <p:sp>
        <p:nvSpPr>
          <p:cNvPr id="10" name="TextBox 9">
            <a:extLst>
              <a:ext uri="{FF2B5EF4-FFF2-40B4-BE49-F238E27FC236}">
                <a16:creationId xmlns:a16="http://schemas.microsoft.com/office/drawing/2014/main" id="{94D4813E-FC30-1E86-5ECC-4B870A2C475F}"/>
              </a:ext>
            </a:extLst>
          </p:cNvPr>
          <p:cNvSpPr txBox="1"/>
          <p:nvPr/>
        </p:nvSpPr>
        <p:spPr>
          <a:xfrm>
            <a:off x="6222663" y="563447"/>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Most customers, both good and bad, are in their late 20s to early 30s, with similar overall age distributions. However, bad customers (blue line) tend to be slightly younger on average, while good customers (red line) are more common in older age groups.</a:t>
            </a:r>
            <a:endParaRPr lang="en-US" sz="1300"/>
          </a:p>
        </p:txBody>
      </p:sp>
      <p:sp>
        <p:nvSpPr>
          <p:cNvPr id="12" name="Slide Number Placeholder 1">
            <a:extLst>
              <a:ext uri="{FF2B5EF4-FFF2-40B4-BE49-F238E27FC236}">
                <a16:creationId xmlns:a16="http://schemas.microsoft.com/office/drawing/2014/main" id="{117F8046-9D54-0552-218B-C2B950C50E1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27</a:t>
            </a:fld>
            <a:endParaRPr lang="en-PH"/>
          </a:p>
        </p:txBody>
      </p:sp>
      <p:pic>
        <p:nvPicPr>
          <p:cNvPr id="2" name="Picture 1" descr="A graph of a graph&#10;&#10;AI-generated content may be incorrect.">
            <a:extLst>
              <a:ext uri="{FF2B5EF4-FFF2-40B4-BE49-F238E27FC236}">
                <a16:creationId xmlns:a16="http://schemas.microsoft.com/office/drawing/2014/main" id="{1BE153AB-197D-45D9-8ADB-95DA878A37F0}"/>
              </a:ext>
            </a:extLst>
          </p:cNvPr>
          <p:cNvPicPr>
            <a:picLocks noChangeAspect="1"/>
          </p:cNvPicPr>
          <p:nvPr/>
        </p:nvPicPr>
        <p:blipFill>
          <a:blip r:embed="rId2"/>
          <a:stretch>
            <a:fillRect/>
          </a:stretch>
        </p:blipFill>
        <p:spPr>
          <a:xfrm>
            <a:off x="6096681" y="1712458"/>
            <a:ext cx="5702755" cy="4129768"/>
          </a:xfrm>
          <a:prstGeom prst="rect">
            <a:avLst/>
          </a:prstGeom>
        </p:spPr>
      </p:pic>
      <p:pic>
        <p:nvPicPr>
          <p:cNvPr id="5" name="Picture 4">
            <a:extLst>
              <a:ext uri="{FF2B5EF4-FFF2-40B4-BE49-F238E27FC236}">
                <a16:creationId xmlns:a16="http://schemas.microsoft.com/office/drawing/2014/main" id="{A24470F6-71C4-43B5-88ED-5CE19D7C7282}"/>
              </a:ext>
            </a:extLst>
          </p:cNvPr>
          <p:cNvPicPr>
            <a:picLocks noChangeAspect="1"/>
          </p:cNvPicPr>
          <p:nvPr/>
        </p:nvPicPr>
        <p:blipFill>
          <a:blip r:embed="rId3"/>
          <a:stretch>
            <a:fillRect/>
          </a:stretch>
        </p:blipFill>
        <p:spPr>
          <a:xfrm>
            <a:off x="468405" y="1017494"/>
            <a:ext cx="5002308" cy="3859306"/>
          </a:xfrm>
          <a:prstGeom prst="rect">
            <a:avLst/>
          </a:prstGeom>
        </p:spPr>
      </p:pic>
    </p:spTree>
    <p:extLst>
      <p:ext uri="{BB962C8B-B14F-4D97-AF65-F5344CB8AC3E}">
        <p14:creationId xmlns:p14="http://schemas.microsoft.com/office/powerpoint/2010/main" val="369124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109D24-3C6A-D492-1D9B-31A1A73BE0B5}"/>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2AC9FD3F-62A8-5340-4170-F36C2E9800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DDD53D4B-8879-2A91-B037-228EF5BEB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0609E3-72E7-DD68-939F-1D9E12FEF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2">
            <a:extLst>
              <a:ext uri="{FF2B5EF4-FFF2-40B4-BE49-F238E27FC236}">
                <a16:creationId xmlns:a16="http://schemas.microsoft.com/office/drawing/2014/main" id="{9DAC7665-3CCF-FD06-F6AA-2724E0C4F7A5}"/>
              </a:ext>
            </a:extLst>
          </p:cNvPr>
          <p:cNvSpPr txBox="1">
            <a:spLocks/>
          </p:cNvSpPr>
          <p:nvPr/>
        </p:nvSpPr>
        <p:spPr>
          <a:xfrm>
            <a:off x="37189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3: </a:t>
            </a:r>
            <a:r>
              <a:rPr lang="en-IN" sz="2500" err="1">
                <a:ea typeface="+mj-lt"/>
                <a:cs typeface="+mj-lt"/>
              </a:rPr>
              <a:t>ln_age</a:t>
            </a:r>
            <a:r>
              <a:rPr lang="en-IN" sz="2500">
                <a:ea typeface="+mj-lt"/>
                <a:cs typeface="+mj-lt"/>
              </a:rPr>
              <a:t> ( 3 / 6 )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Slide Number Placeholder 1">
            <a:extLst>
              <a:ext uri="{FF2B5EF4-FFF2-40B4-BE49-F238E27FC236}">
                <a16:creationId xmlns:a16="http://schemas.microsoft.com/office/drawing/2014/main" id="{9D9304B2-4537-3FCE-1477-D74CDEA2578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28</a:t>
            </a:fld>
            <a:endParaRPr lang="en-PH"/>
          </a:p>
        </p:txBody>
      </p:sp>
      <p:sp>
        <p:nvSpPr>
          <p:cNvPr id="2" name="Rectangle 1">
            <a:extLst>
              <a:ext uri="{FF2B5EF4-FFF2-40B4-BE49-F238E27FC236}">
                <a16:creationId xmlns:a16="http://schemas.microsoft.com/office/drawing/2014/main" id="{754B70C0-203E-1238-DC7F-3CE51041B11E}"/>
              </a:ext>
            </a:extLst>
          </p:cNvPr>
          <p:cNvSpPr/>
          <p:nvPr/>
        </p:nvSpPr>
        <p:spPr>
          <a:xfrm>
            <a:off x="534827" y="1521339"/>
            <a:ext cx="3939758"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closely follows the blue line, showing that the feature is well-aligned and works effectively.</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gap between the red and purple lines shows that the feature plays a key role in improving prediction accuracy.</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(data per bin) show a well-distributed dataset, which helps maintain strong model performance across most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decreases consistently across bins, highlighting the feature's effectiveness in the model.</a:t>
            </a:r>
            <a:endParaRPr lang="en-GB" sz="1200">
              <a:solidFill>
                <a:srgbClr val="000000"/>
              </a:solidFill>
            </a:endParaRPr>
          </a:p>
        </p:txBody>
      </p:sp>
      <p:pic>
        <p:nvPicPr>
          <p:cNvPr id="3" name="Picture 2" descr="A graph with lines and dots&#10;&#10;AI-generated content may be incorrect.">
            <a:extLst>
              <a:ext uri="{FF2B5EF4-FFF2-40B4-BE49-F238E27FC236}">
                <a16:creationId xmlns:a16="http://schemas.microsoft.com/office/drawing/2014/main" id="{AFF7DFA7-2C17-D418-B9E1-DCB7F605AE6A}"/>
              </a:ext>
            </a:extLst>
          </p:cNvPr>
          <p:cNvPicPr>
            <a:picLocks noChangeAspect="1"/>
          </p:cNvPicPr>
          <p:nvPr/>
        </p:nvPicPr>
        <p:blipFill>
          <a:blip r:embed="rId2"/>
          <a:stretch>
            <a:fillRect/>
          </a:stretch>
        </p:blipFill>
        <p:spPr>
          <a:xfrm>
            <a:off x="4891927" y="2802311"/>
            <a:ext cx="6332937" cy="3351884"/>
          </a:xfrm>
          <a:prstGeom prst="rect">
            <a:avLst/>
          </a:prstGeom>
        </p:spPr>
      </p:pic>
      <p:pic>
        <p:nvPicPr>
          <p:cNvPr id="4" name="Picture 3" descr="A close-up of a white background&#10;&#10;AI-generated content may be incorrect.">
            <a:extLst>
              <a:ext uri="{FF2B5EF4-FFF2-40B4-BE49-F238E27FC236}">
                <a16:creationId xmlns:a16="http://schemas.microsoft.com/office/drawing/2014/main" id="{4AD2ABD3-36E3-3110-E110-99EC4A83E391}"/>
              </a:ext>
            </a:extLst>
          </p:cNvPr>
          <p:cNvPicPr>
            <a:picLocks noChangeAspect="1"/>
          </p:cNvPicPr>
          <p:nvPr/>
        </p:nvPicPr>
        <p:blipFill>
          <a:blip r:embed="rId3"/>
          <a:stretch>
            <a:fillRect/>
          </a:stretch>
        </p:blipFill>
        <p:spPr>
          <a:xfrm>
            <a:off x="6183563" y="1600631"/>
            <a:ext cx="4429125" cy="1000125"/>
          </a:xfrm>
          <a:prstGeom prst="rect">
            <a:avLst/>
          </a:prstGeom>
        </p:spPr>
      </p:pic>
    </p:spTree>
    <p:extLst>
      <p:ext uri="{BB962C8B-B14F-4D97-AF65-F5344CB8AC3E}">
        <p14:creationId xmlns:p14="http://schemas.microsoft.com/office/powerpoint/2010/main" val="1782899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39F6C-DAAD-1894-3D7F-AE032F19AE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A8E92-ED13-E1E3-6688-02067E7C21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29</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0A6543AB-7147-39F4-C015-68C01807C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E0E5174-0933-E4D2-8E17-036D7E31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B9C77-63B5-BDA7-C30F-F2F18E51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D11C8E3A-529E-44AF-7D9E-8B4FB5F34F3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a:ea typeface="+mj-lt"/>
                <a:cs typeface="+mj-lt"/>
              </a:rPr>
              <a:t>Rank# 3: </a:t>
            </a:r>
            <a:r>
              <a:rPr lang="en-US" sz="2500" err="1">
                <a:ea typeface="+mj-lt"/>
                <a:cs typeface="+mj-lt"/>
              </a:rPr>
              <a:t>ln_age</a:t>
            </a:r>
            <a:r>
              <a:rPr lang="en-US" altLang="en-US" sz="2500">
                <a:latin typeface="Univers LT (Headings)"/>
              </a:rPr>
              <a:t> </a:t>
            </a:r>
            <a:r>
              <a:rPr lang="en-US" sz="2500">
                <a:ea typeface="+mj-lt"/>
                <a:cs typeface="+mj-lt"/>
              </a:rPr>
              <a:t>( 4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400">
                <a:ea typeface="+mj-lt"/>
                <a:cs typeface="+mj-lt"/>
              </a:rPr>
              <a:t>&lt;</a:t>
            </a:r>
            <a:r>
              <a:rPr lang="en-IN" sz="2400">
                <a:solidFill>
                  <a:srgbClr val="C00000"/>
                </a:solidFill>
                <a:ea typeface="+mj-lt"/>
                <a:cs typeface="+mj-lt"/>
              </a:rPr>
              <a:t>Applied</a:t>
            </a:r>
            <a:r>
              <a:rPr lang="en-IN" sz="2400">
                <a:ea typeface="+mj-lt"/>
                <a:cs typeface="+mj-lt"/>
              </a:rPr>
              <a:t>&gt; </a:t>
            </a:r>
            <a:r>
              <a:rPr lang="en-US" altLang="en-US" sz="2500">
                <a:latin typeface="Univers LT (Headings)"/>
              </a:rPr>
              <a:t>                                     </a:t>
            </a:r>
            <a:endParaRPr lang="en-US" sz="2500">
              <a:ea typeface="+mj-lt"/>
              <a:cs typeface="+mj-lt"/>
            </a:endParaRPr>
          </a:p>
        </p:txBody>
      </p:sp>
      <p:sp>
        <p:nvSpPr>
          <p:cNvPr id="11" name="Slide Number Placeholder 1">
            <a:extLst>
              <a:ext uri="{FF2B5EF4-FFF2-40B4-BE49-F238E27FC236}">
                <a16:creationId xmlns:a16="http://schemas.microsoft.com/office/drawing/2014/main" id="{ACF72559-8F71-4873-397A-C0AD094D7F3F}"/>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29</a:t>
            </a:fld>
            <a:endParaRPr lang="en-PH"/>
          </a:p>
        </p:txBody>
      </p:sp>
      <p:sp>
        <p:nvSpPr>
          <p:cNvPr id="4" name="TextBox 3">
            <a:extLst>
              <a:ext uri="{FF2B5EF4-FFF2-40B4-BE49-F238E27FC236}">
                <a16:creationId xmlns:a16="http://schemas.microsoft.com/office/drawing/2014/main" id="{AC2084F6-7F95-DBD2-3156-BC6B5A9FAC1B}"/>
              </a:ext>
            </a:extLst>
          </p:cNvPr>
          <p:cNvSpPr txBox="1"/>
          <p:nvPr/>
        </p:nvSpPr>
        <p:spPr>
          <a:xfrm>
            <a:off x="6571809" y="2231422"/>
            <a:ext cx="4686298" cy="193899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The mean age starts at 31.58 in Oct 2024 and shows minor fluctuations, peaking at 32.24 in Dec 2024.</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From Jan 2025 onward, the age stabilizes around 31.38, remaining within a consistent range of 31.14–31.38.</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The feature exhibits strong stability with very minor fluctuations, making it reliable for modeling and predictive over time, with no abrupt changes observed.</a:t>
            </a:r>
            <a:endParaRPr lang="en-US"/>
          </a:p>
          <a:p>
            <a:pPr marL="285750" indent="-285750">
              <a:buFont typeface="Arial" panose="020B0604020202020204" pitchFamily="34" charset="0"/>
              <a:buChar char="•"/>
            </a:pPr>
            <a:endParaRPr lang="en-US" sz="1200"/>
          </a:p>
        </p:txBody>
      </p:sp>
      <p:graphicFrame>
        <p:nvGraphicFramePr>
          <p:cNvPr id="5" name="Table 4">
            <a:extLst>
              <a:ext uri="{FF2B5EF4-FFF2-40B4-BE49-F238E27FC236}">
                <a16:creationId xmlns:a16="http://schemas.microsoft.com/office/drawing/2014/main" id="{99A74603-31B1-9B7B-EEBB-D1876066CEFF}"/>
              </a:ext>
            </a:extLst>
          </p:cNvPr>
          <p:cNvGraphicFramePr>
            <a:graphicFrameLocks noGrp="1"/>
          </p:cNvGraphicFramePr>
          <p:nvPr>
            <p:extLst>
              <p:ext uri="{D42A27DB-BD31-4B8C-83A1-F6EECF244321}">
                <p14:modId xmlns:p14="http://schemas.microsoft.com/office/powerpoint/2010/main" val="703683157"/>
              </p:ext>
            </p:extLst>
          </p:nvPr>
        </p:nvGraphicFramePr>
        <p:xfrm>
          <a:off x="627150" y="1787449"/>
          <a:ext cx="5047969" cy="3246567"/>
        </p:xfrm>
        <a:graphic>
          <a:graphicData uri="http://schemas.openxmlformats.org/drawingml/2006/table">
            <a:tbl>
              <a:tblPr/>
              <a:tblGrid>
                <a:gridCol w="841328">
                  <a:extLst>
                    <a:ext uri="{9D8B030D-6E8A-4147-A177-3AD203B41FA5}">
                      <a16:colId xmlns:a16="http://schemas.microsoft.com/office/drawing/2014/main" val="1941879964"/>
                    </a:ext>
                  </a:extLst>
                </a:gridCol>
                <a:gridCol w="841328">
                  <a:extLst>
                    <a:ext uri="{9D8B030D-6E8A-4147-A177-3AD203B41FA5}">
                      <a16:colId xmlns:a16="http://schemas.microsoft.com/office/drawing/2014/main" val="1297042043"/>
                    </a:ext>
                  </a:extLst>
                </a:gridCol>
                <a:gridCol w="841328">
                  <a:extLst>
                    <a:ext uri="{9D8B030D-6E8A-4147-A177-3AD203B41FA5}">
                      <a16:colId xmlns:a16="http://schemas.microsoft.com/office/drawing/2014/main" val="3558221193"/>
                    </a:ext>
                  </a:extLst>
                </a:gridCol>
                <a:gridCol w="841328">
                  <a:extLst>
                    <a:ext uri="{9D8B030D-6E8A-4147-A177-3AD203B41FA5}">
                      <a16:colId xmlns:a16="http://schemas.microsoft.com/office/drawing/2014/main" val="766428549"/>
                    </a:ext>
                  </a:extLst>
                </a:gridCol>
                <a:gridCol w="208463">
                  <a:extLst>
                    <a:ext uri="{9D8B030D-6E8A-4147-A177-3AD203B41FA5}">
                      <a16:colId xmlns:a16="http://schemas.microsoft.com/office/drawing/2014/main" val="3614265772"/>
                    </a:ext>
                  </a:extLst>
                </a:gridCol>
                <a:gridCol w="1474194">
                  <a:extLst>
                    <a:ext uri="{9D8B030D-6E8A-4147-A177-3AD203B41FA5}">
                      <a16:colId xmlns:a16="http://schemas.microsoft.com/office/drawing/2014/main" val="516859962"/>
                    </a:ext>
                  </a:extLst>
                </a:gridCol>
              </a:tblGrid>
              <a:tr h="899042">
                <a:tc>
                  <a:txBody>
                    <a:bodyPr/>
                    <a:lstStyle/>
                    <a:p>
                      <a:pPr algn="ctr" fontAlgn="ctr"/>
                      <a:r>
                        <a:rPr lang="en-IN" sz="1200" b="1" i="0" u="none" strike="noStrike">
                          <a:solidFill>
                            <a:srgbClr val="000000"/>
                          </a:solidFill>
                          <a:effectLst/>
                          <a:latin typeface="Consolas"/>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000000"/>
                          </a:solidFill>
                          <a:effectLst/>
                          <a:latin typeface="Consolas"/>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err="1">
                          <a:solidFill>
                            <a:srgbClr val="000000"/>
                          </a:solidFill>
                          <a:effectLst/>
                          <a:latin typeface="Consolas" panose="020B0609020204030204" pitchFamily="49" charset="0"/>
                        </a:rPr>
                        <a:t>ln_age</a:t>
                      </a:r>
                      <a:endParaRPr lang="en-IN" sz="1200" b="1" i="0" u="none" strike="noStrike">
                        <a:solidFill>
                          <a:srgbClr val="000000"/>
                        </a:solidFill>
                        <a:effectLst/>
                        <a:latin typeface="Consolas" panose="020B0609020204030204" pitchFamily="49"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27354877"/>
                  </a:ext>
                </a:extLst>
              </a:tr>
              <a:tr h="211956">
                <a:tc>
                  <a:txBody>
                    <a:bodyPr/>
                    <a:lstStyle/>
                    <a:p>
                      <a:pPr algn="ctr" fontAlgn="ctr"/>
                      <a:r>
                        <a:rPr lang="en-IN" sz="1200" b="1" i="0" u="none" strike="noStrike">
                          <a:solidFill>
                            <a:srgbClr val="000000"/>
                          </a:solidFill>
                          <a:effectLst/>
                          <a:latin typeface="Consolas"/>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3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636340988"/>
                  </a:ext>
                </a:extLst>
              </a:tr>
              <a:tr h="211956">
                <a:tc>
                  <a:txBody>
                    <a:bodyPr/>
                    <a:lstStyle/>
                    <a:p>
                      <a:pPr algn="ctr" fontAlgn="ctr"/>
                      <a:r>
                        <a:rPr lang="en-IN" sz="1200" b="1" i="0" u="none" strike="noStrike">
                          <a:solidFill>
                            <a:srgbClr val="000000"/>
                          </a:solidFill>
                          <a:effectLst/>
                          <a:latin typeface="Consolas"/>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074674922"/>
                  </a:ext>
                </a:extLst>
              </a:tr>
              <a:tr h="211956">
                <a:tc>
                  <a:txBody>
                    <a:bodyPr/>
                    <a:lstStyle/>
                    <a:p>
                      <a:pPr algn="ctr" fontAlgn="ctr"/>
                      <a:r>
                        <a:rPr lang="en-IN" sz="1200" b="1" i="0" u="none" strike="noStrike">
                          <a:solidFill>
                            <a:srgbClr val="000000"/>
                          </a:solidFill>
                          <a:effectLst/>
                          <a:latin typeface="Consolas"/>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32.24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868198887"/>
                  </a:ext>
                </a:extLst>
              </a:tr>
              <a:tr h="211956">
                <a:tc>
                  <a:txBody>
                    <a:bodyPr/>
                    <a:lstStyle/>
                    <a:p>
                      <a:pPr algn="ctr" fontAlgn="ctr"/>
                      <a:r>
                        <a:rPr lang="en-IN" sz="1200" b="1" i="0" u="none" strike="noStrike">
                          <a:solidFill>
                            <a:srgbClr val="000000"/>
                          </a:solidFill>
                          <a:effectLst/>
                          <a:latin typeface="Consolas"/>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549105448"/>
                  </a:ext>
                </a:extLst>
              </a:tr>
              <a:tr h="211956">
                <a:tc>
                  <a:txBody>
                    <a:bodyPr/>
                    <a:lstStyle/>
                    <a:p>
                      <a:pPr algn="ctr" fontAlgn="ctr"/>
                      <a:r>
                        <a:rPr lang="en-IN" sz="1200" b="1" i="0" u="none" strike="noStrike">
                          <a:solidFill>
                            <a:srgbClr val="000000"/>
                          </a:solidFill>
                          <a:effectLst/>
                          <a:latin typeface="Consolas"/>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371637451"/>
                  </a:ext>
                </a:extLst>
              </a:tr>
              <a:tr h="211956">
                <a:tc>
                  <a:txBody>
                    <a:bodyPr/>
                    <a:lstStyle/>
                    <a:p>
                      <a:pPr algn="ctr" fontAlgn="ctr"/>
                      <a:r>
                        <a:rPr lang="en-IN" sz="1200" b="1" i="0" u="none" strike="noStrike">
                          <a:solidFill>
                            <a:srgbClr val="000000"/>
                          </a:solidFill>
                          <a:effectLst/>
                          <a:latin typeface="Consolas"/>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D6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12927123"/>
                  </a:ext>
                </a:extLst>
              </a:tr>
              <a:tr h="211956">
                <a:tc>
                  <a:txBody>
                    <a:bodyPr/>
                    <a:lstStyle/>
                    <a:p>
                      <a:pPr algn="ctr" fontAlgn="ctr"/>
                      <a:r>
                        <a:rPr lang="en-IN" sz="1200" b="1" i="0" u="none" strike="noStrike">
                          <a:solidFill>
                            <a:srgbClr val="000000"/>
                          </a:solidFill>
                          <a:effectLst/>
                          <a:latin typeface="Consolas"/>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F75"/>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902589906"/>
                  </a:ext>
                </a:extLst>
              </a:tr>
              <a:tr h="211956">
                <a:tc>
                  <a:txBody>
                    <a:bodyPr/>
                    <a:lstStyle/>
                    <a:p>
                      <a:pPr algn="ctr" fontAlgn="ctr"/>
                      <a:r>
                        <a:rPr lang="en-IN" sz="1200" b="1" i="0" u="none" strike="noStrike">
                          <a:solidFill>
                            <a:srgbClr val="000000"/>
                          </a:solidFill>
                          <a:effectLst/>
                          <a:latin typeface="Consolas"/>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076726958"/>
                  </a:ext>
                </a:extLst>
              </a:tr>
              <a:tr h="211956">
                <a:tc>
                  <a:txBody>
                    <a:bodyPr/>
                    <a:lstStyle/>
                    <a:p>
                      <a:pPr algn="ctr" fontAlgn="ctr"/>
                      <a:r>
                        <a:rPr lang="en-IN" sz="1200" b="1" i="0" u="none" strike="noStrike">
                          <a:solidFill>
                            <a:srgbClr val="000000"/>
                          </a:solidFill>
                          <a:effectLst/>
                          <a:latin typeface="Consolas"/>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2099973"/>
                  </a:ext>
                </a:extLst>
              </a:tr>
              <a:tr h="211956">
                <a:tc>
                  <a:txBody>
                    <a:bodyPr/>
                    <a:lstStyle/>
                    <a:p>
                      <a:pPr algn="ctr" fontAlgn="ctr"/>
                      <a:r>
                        <a:rPr lang="en-IN" sz="1200" b="1" i="0" u="none" strike="noStrike">
                          <a:solidFill>
                            <a:srgbClr val="000000"/>
                          </a:solidFill>
                          <a:effectLst/>
                          <a:latin typeface="Consolas"/>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10680319"/>
                  </a:ext>
                </a:extLst>
              </a:tr>
              <a:tr h="211956">
                <a:tc>
                  <a:txBody>
                    <a:bodyPr/>
                    <a:lstStyle/>
                    <a:p>
                      <a:pPr algn="ctr" fontAlgn="ctr"/>
                      <a:r>
                        <a:rPr lang="en-IN" sz="1200" b="1" i="0" u="none" strike="noStrike">
                          <a:solidFill>
                            <a:srgbClr val="000000"/>
                          </a:solidFill>
                          <a:effectLst/>
                          <a:latin typeface="Consolas"/>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31.14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471548603"/>
                  </a:ext>
                </a:extLst>
              </a:tr>
            </a:tbl>
          </a:graphicData>
        </a:graphic>
      </p:graphicFrame>
    </p:spTree>
    <p:extLst>
      <p:ext uri="{BB962C8B-B14F-4D97-AF65-F5344CB8AC3E}">
        <p14:creationId xmlns:p14="http://schemas.microsoft.com/office/powerpoint/2010/main" val="108682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55BC6-CD34-B597-F8F2-C2ABB9011218}"/>
              </a:ext>
            </a:extLst>
          </p:cNvPr>
          <p:cNvSpPr>
            <a:spLocks noGrp="1"/>
          </p:cNvSpPr>
          <p:nvPr>
            <p:ph type="title"/>
          </p:nvPr>
        </p:nvSpPr>
        <p:spPr>
          <a:xfrm>
            <a:off x="825752" y="135795"/>
            <a:ext cx="10369550" cy="587749"/>
          </a:xfrm>
        </p:spPr>
        <p:txBody>
          <a:bodyPr>
            <a:noAutofit/>
          </a:bodyPr>
          <a:lstStyle/>
          <a:p>
            <a:r>
              <a:rPr lang="en-US" sz="2000"/>
              <a:t>Cash Gamma Demo Model: Cash Gamma Demo Score was developed on Trench 1 (DOB &lt;= 30 and without any disbursedloan) and Trench 2 (DOB &gt; 30 and without any disbursed loan)</a:t>
            </a:r>
          </a:p>
        </p:txBody>
      </p:sp>
      <p:sp>
        <p:nvSpPr>
          <p:cNvPr id="7" name="Slide Number Placeholder 1">
            <a:extLst>
              <a:ext uri="{FF2B5EF4-FFF2-40B4-BE49-F238E27FC236}">
                <a16:creationId xmlns:a16="http://schemas.microsoft.com/office/drawing/2014/main" id="{3992D219-A7DC-3407-8C2E-CE739B80291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a:t>
            </a:fld>
            <a:endParaRPr lang="en-PH"/>
          </a:p>
        </p:txBody>
      </p:sp>
      <p:graphicFrame>
        <p:nvGraphicFramePr>
          <p:cNvPr id="2" name="Table 1">
            <a:extLst>
              <a:ext uri="{FF2B5EF4-FFF2-40B4-BE49-F238E27FC236}">
                <a16:creationId xmlns:a16="http://schemas.microsoft.com/office/drawing/2014/main" id="{B03F5F92-3C99-99EE-2DD3-374D9A4405A3}"/>
              </a:ext>
            </a:extLst>
          </p:cNvPr>
          <p:cNvGraphicFramePr>
            <a:graphicFrameLocks noGrp="1"/>
          </p:cNvGraphicFramePr>
          <p:nvPr>
            <p:extLst>
              <p:ext uri="{D42A27DB-BD31-4B8C-83A1-F6EECF244321}">
                <p14:modId xmlns:p14="http://schemas.microsoft.com/office/powerpoint/2010/main" val="3140596727"/>
              </p:ext>
            </p:extLst>
          </p:nvPr>
        </p:nvGraphicFramePr>
        <p:xfrm>
          <a:off x="1031357" y="857061"/>
          <a:ext cx="10893343" cy="2406249"/>
        </p:xfrm>
        <a:graphic>
          <a:graphicData uri="http://schemas.openxmlformats.org/drawingml/2006/table">
            <a:tbl>
              <a:tblPr/>
              <a:tblGrid>
                <a:gridCol w="1784468">
                  <a:extLst>
                    <a:ext uri="{9D8B030D-6E8A-4147-A177-3AD203B41FA5}">
                      <a16:colId xmlns:a16="http://schemas.microsoft.com/office/drawing/2014/main" val="3840709369"/>
                    </a:ext>
                  </a:extLst>
                </a:gridCol>
                <a:gridCol w="2278965">
                  <a:extLst>
                    <a:ext uri="{9D8B030D-6E8A-4147-A177-3AD203B41FA5}">
                      <a16:colId xmlns:a16="http://schemas.microsoft.com/office/drawing/2014/main" val="3885913231"/>
                    </a:ext>
                  </a:extLst>
                </a:gridCol>
                <a:gridCol w="1092003">
                  <a:extLst>
                    <a:ext uri="{9D8B030D-6E8A-4147-A177-3AD203B41FA5}">
                      <a16:colId xmlns:a16="http://schemas.microsoft.com/office/drawing/2014/main" val="4127538229"/>
                    </a:ext>
                  </a:extLst>
                </a:gridCol>
                <a:gridCol w="886264">
                  <a:extLst>
                    <a:ext uri="{9D8B030D-6E8A-4147-A177-3AD203B41FA5}">
                      <a16:colId xmlns:a16="http://schemas.microsoft.com/office/drawing/2014/main" val="2000253036"/>
                    </a:ext>
                  </a:extLst>
                </a:gridCol>
                <a:gridCol w="728001">
                  <a:extLst>
                    <a:ext uri="{9D8B030D-6E8A-4147-A177-3AD203B41FA5}">
                      <a16:colId xmlns:a16="http://schemas.microsoft.com/office/drawing/2014/main" val="846931574"/>
                    </a:ext>
                  </a:extLst>
                </a:gridCol>
                <a:gridCol w="807133">
                  <a:extLst>
                    <a:ext uri="{9D8B030D-6E8A-4147-A177-3AD203B41FA5}">
                      <a16:colId xmlns:a16="http://schemas.microsoft.com/office/drawing/2014/main" val="3115385856"/>
                    </a:ext>
                  </a:extLst>
                </a:gridCol>
                <a:gridCol w="648872">
                  <a:extLst>
                    <a:ext uri="{9D8B030D-6E8A-4147-A177-3AD203B41FA5}">
                      <a16:colId xmlns:a16="http://schemas.microsoft.com/office/drawing/2014/main" val="2147770053"/>
                    </a:ext>
                  </a:extLst>
                </a:gridCol>
                <a:gridCol w="762523">
                  <a:extLst>
                    <a:ext uri="{9D8B030D-6E8A-4147-A177-3AD203B41FA5}">
                      <a16:colId xmlns:a16="http://schemas.microsoft.com/office/drawing/2014/main" val="2136900800"/>
                    </a:ext>
                  </a:extLst>
                </a:gridCol>
                <a:gridCol w="635038">
                  <a:extLst>
                    <a:ext uri="{9D8B030D-6E8A-4147-A177-3AD203B41FA5}">
                      <a16:colId xmlns:a16="http://schemas.microsoft.com/office/drawing/2014/main" val="456207725"/>
                    </a:ext>
                  </a:extLst>
                </a:gridCol>
                <a:gridCol w="635038">
                  <a:extLst>
                    <a:ext uri="{9D8B030D-6E8A-4147-A177-3AD203B41FA5}">
                      <a16:colId xmlns:a16="http://schemas.microsoft.com/office/drawing/2014/main" val="2947193828"/>
                    </a:ext>
                  </a:extLst>
                </a:gridCol>
                <a:gridCol w="635038">
                  <a:extLst>
                    <a:ext uri="{9D8B030D-6E8A-4147-A177-3AD203B41FA5}">
                      <a16:colId xmlns:a16="http://schemas.microsoft.com/office/drawing/2014/main" val="3356342290"/>
                    </a:ext>
                  </a:extLst>
                </a:gridCol>
              </a:tblGrid>
              <a:tr h="265395">
                <a:tc>
                  <a:txBody>
                    <a:bodyPr/>
                    <a:lstStyle/>
                    <a:p>
                      <a:pPr algn="ctr" fontAlgn="t">
                        <a:buNone/>
                      </a:pPr>
                      <a:r>
                        <a:rPr lang="en-IN" sz="1100" b="0" i="0" u="none" strike="noStrike">
                          <a:solidFill>
                            <a:srgbClr val="000000"/>
                          </a:solidFill>
                          <a:effectLst/>
                          <a:latin typeface="Consolas" panose="020B0609020204030204" pitchFamily="49" charset="0"/>
                        </a:rPr>
                        <a:t> </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t">
                        <a:buNone/>
                      </a:pPr>
                      <a:r>
                        <a:rPr lang="en-IN" sz="1100" b="1" i="0" u="none" strike="noStrike">
                          <a:solidFill>
                            <a:srgbClr val="FFFFFF"/>
                          </a:solidFill>
                          <a:effectLst/>
                          <a:latin typeface="Consolas" panose="020B0609020204030204" pitchFamily="49" charset="0"/>
                        </a:rPr>
                        <a:t>Loan Disbursement Date</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gridSpan="3">
                  <a:txBody>
                    <a:bodyPr/>
                    <a:lstStyle/>
                    <a:p>
                      <a:pPr algn="ctr" rtl="0" fontAlgn="t">
                        <a:buNone/>
                      </a:pPr>
                      <a:r>
                        <a:rPr lang="en-IN" sz="1100" b="1" i="0" u="none" strike="noStrike">
                          <a:solidFill>
                            <a:srgbClr val="FFFFFF"/>
                          </a:solidFill>
                          <a:effectLst/>
                          <a:latin typeface="Consolas" panose="020B0609020204030204" pitchFamily="49" charset="0"/>
                        </a:rPr>
                        <a:t># Count</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hMerge="1">
                  <a:txBody>
                    <a:bodyPr/>
                    <a:lstStyle/>
                    <a:p>
                      <a:endParaRPr lang="en-IN"/>
                    </a:p>
                  </a:txBody>
                  <a:tcPr/>
                </a:tc>
                <a:tc hMerge="1">
                  <a:txBody>
                    <a:bodyPr/>
                    <a:lstStyle/>
                    <a:p>
                      <a:endParaRPr lang="en-IN"/>
                    </a:p>
                  </a:txBody>
                  <a:tcPr/>
                </a:tc>
                <a:tc gridSpan="3">
                  <a:txBody>
                    <a:bodyPr/>
                    <a:lstStyle/>
                    <a:p>
                      <a:pPr algn="ctr" rtl="0" fontAlgn="t">
                        <a:buNone/>
                      </a:pPr>
                      <a:r>
                        <a:rPr lang="en-IN" sz="1100" b="1" i="0" u="none" strike="noStrike">
                          <a:solidFill>
                            <a:srgbClr val="FFFFFF"/>
                          </a:solidFill>
                          <a:effectLst/>
                          <a:latin typeface="Consolas" panose="020B0609020204030204" pitchFamily="49" charset="0"/>
                        </a:rPr>
                        <a:t># Bad (FPD30) Quick Loans</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hMerge="1">
                  <a:txBody>
                    <a:bodyPr/>
                    <a:lstStyle/>
                    <a:p>
                      <a:endParaRPr lang="en-IN"/>
                    </a:p>
                  </a:txBody>
                  <a:tcPr/>
                </a:tc>
                <a:tc hMerge="1">
                  <a:txBody>
                    <a:bodyPr/>
                    <a:lstStyle/>
                    <a:p>
                      <a:endParaRPr lang="en-IN"/>
                    </a:p>
                  </a:txBody>
                  <a:tcPr/>
                </a:tc>
                <a:tc gridSpan="3">
                  <a:txBody>
                    <a:bodyPr/>
                    <a:lstStyle/>
                    <a:p>
                      <a:pPr algn="ctr" rtl="0" fontAlgn="t">
                        <a:buNone/>
                      </a:pPr>
                      <a:r>
                        <a:rPr lang="en-IN" sz="1100" b="1" i="0" u="none" strike="noStrike">
                          <a:solidFill>
                            <a:srgbClr val="FFFFFF"/>
                          </a:solidFill>
                          <a:effectLst/>
                          <a:latin typeface="Consolas" panose="020B0609020204030204" pitchFamily="49" charset="0"/>
                        </a:rPr>
                        <a:t>FPD30 rate</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994203"/>
                  </a:ext>
                </a:extLst>
              </a:tr>
              <a:tr h="274242">
                <a:tc>
                  <a:txBody>
                    <a:bodyPr/>
                    <a:lstStyle/>
                    <a:p>
                      <a:pPr algn="ctr" fontAlgn="t">
                        <a:buNone/>
                      </a:pPr>
                      <a:r>
                        <a:rPr lang="en-IN" sz="1100" b="0" i="0" u="none" strike="noStrike">
                          <a:solidFill>
                            <a:srgbClr val="000000"/>
                          </a:solidFill>
                          <a:effectLst/>
                          <a:latin typeface="Consolas" panose="020B0609020204030204" pitchFamily="49" charset="0"/>
                        </a:rPr>
                        <a:t> </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fontAlgn="t">
                        <a:buNone/>
                      </a:pPr>
                      <a:r>
                        <a:rPr lang="en-IN" sz="1100" b="0" i="0" u="none" strike="noStrike">
                          <a:solidFill>
                            <a:srgbClr val="000000"/>
                          </a:solidFill>
                          <a:effectLst/>
                          <a:latin typeface="Consolas" panose="020B0609020204030204" pitchFamily="49" charset="0"/>
                        </a:rPr>
                        <a:t> </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Overall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Overall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Overall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100" b="1" i="0" u="none" strike="noStrike">
                          <a:solidFill>
                            <a:srgbClr val="FFFFFF"/>
                          </a:solidFill>
                          <a:effectLst/>
                          <a:latin typeface="Consolas" panose="020B0609020204030204" pitchFamily="49" charset="0"/>
                        </a:rPr>
                        <a:t>Trench 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3844637013"/>
                  </a:ext>
                </a:extLst>
              </a:tr>
              <a:tr h="274242">
                <a:tc>
                  <a:txBody>
                    <a:bodyPr/>
                    <a:lstStyle/>
                    <a:p>
                      <a:pPr algn="l" rtl="0" fontAlgn="t">
                        <a:buNone/>
                      </a:pPr>
                      <a:r>
                        <a:rPr lang="en-IN" sz="1200" b="0" i="0" u="none" strike="noStrike">
                          <a:solidFill>
                            <a:srgbClr val="000000"/>
                          </a:solidFill>
                          <a:effectLst/>
                          <a:latin typeface="Consolas" panose="020B0609020204030204" pitchFamily="49" charset="0"/>
                        </a:rPr>
                        <a:t>Training (90%)</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l" rtl="0" fontAlgn="t">
                        <a:buNone/>
                      </a:pPr>
                      <a:r>
                        <a:rPr lang="en-IN" sz="1200" b="0" i="0" u="none" strike="noStrike">
                          <a:solidFill>
                            <a:srgbClr val="000000"/>
                          </a:solidFill>
                          <a:effectLst/>
                          <a:latin typeface="Consolas" panose="020B0609020204030204" pitchFamily="49" charset="0"/>
                        </a:rPr>
                        <a:t>01/10/2024 - 28/02/2025</a:t>
                      </a:r>
                    </a:p>
                  </a:txBody>
                  <a:tcPr marL="6350" marR="6350" marT="635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12453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7631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4822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1669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974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695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0.1276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0.1441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39929228"/>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Validation (10%)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01/10/2024  -28/02/2025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1384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874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510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190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114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76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0.1373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0.1304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0.149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3910290186"/>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Test(Mar)</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01/03/2025 - 31/03/2025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2001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952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1049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291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126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165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0.1454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0.1324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0.1573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EFF"/>
                    </a:solidFill>
                  </a:tcPr>
                </a:tc>
                <a:extLst>
                  <a:ext uri="{0D108BD9-81ED-4DB2-BD59-A6C34878D82A}">
                    <a16:rowId xmlns:a16="http://schemas.microsoft.com/office/drawing/2014/main" val="1410139321"/>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OOT (Apr)</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01/04/2025 - 31/04/2025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1663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815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848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95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0.1263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0.1166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0.1356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339708881"/>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OOT(May)</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01/05/2025 - 22/05/2025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1730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919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811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107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103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0.1214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0.1164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0.127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669606225"/>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OOT(Jun)</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01/06/2025 - 30/06/2025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1960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1081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879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276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141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135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0.1408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0.1304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0.1536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372961254"/>
                  </a:ext>
                </a:extLst>
              </a:tr>
              <a:tr h="265395">
                <a:tc>
                  <a:txBody>
                    <a:bodyPr/>
                    <a:lstStyle/>
                    <a:p>
                      <a:pPr algn="l" rtl="0" fontAlgn="ctr">
                        <a:buNone/>
                      </a:pPr>
                      <a:r>
                        <a:rPr lang="en-IN" sz="1200" b="0" i="0" u="none" strike="noStrike">
                          <a:solidFill>
                            <a:srgbClr val="000000"/>
                          </a:solidFill>
                          <a:effectLst/>
                          <a:latin typeface="Consolas" panose="020B0609020204030204" pitchFamily="49" charset="0"/>
                        </a:rPr>
                        <a:t>OOT(Jul)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200" b="0" i="0" u="none" strike="noStrike">
                          <a:solidFill>
                            <a:srgbClr val="000000"/>
                          </a:solidFill>
                          <a:effectLst/>
                          <a:latin typeface="Consolas" panose="020B0609020204030204" pitchFamily="49" charset="0"/>
                        </a:rPr>
                        <a:t>01/07/2025 - 09/07/2025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66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31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35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0.1364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0.2258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100" b="0" i="0" u="none" strike="noStrike">
                          <a:solidFill>
                            <a:srgbClr val="000000"/>
                          </a:solidFill>
                          <a:effectLst/>
                          <a:latin typeface="Consolas" panose="020B0609020204030204" pitchFamily="49" charset="0"/>
                        </a:rPr>
                        <a:t>0.0571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41509072"/>
                  </a:ext>
                </a:extLst>
              </a:tr>
            </a:tbl>
          </a:graphicData>
        </a:graphic>
      </p:graphicFrame>
      <p:pic>
        <p:nvPicPr>
          <p:cNvPr id="8" name="Picture 7">
            <a:extLst>
              <a:ext uri="{FF2B5EF4-FFF2-40B4-BE49-F238E27FC236}">
                <a16:creationId xmlns:a16="http://schemas.microsoft.com/office/drawing/2014/main" id="{66DA11E9-97F3-8676-6679-FAE2545A0374}"/>
              </a:ext>
            </a:extLst>
          </p:cNvPr>
          <p:cNvPicPr>
            <a:picLocks noChangeAspect="1"/>
          </p:cNvPicPr>
          <p:nvPr/>
        </p:nvPicPr>
        <p:blipFill>
          <a:blip r:embed="rId3"/>
          <a:stretch>
            <a:fillRect/>
          </a:stretch>
        </p:blipFill>
        <p:spPr>
          <a:xfrm>
            <a:off x="628151" y="3714617"/>
            <a:ext cx="10764752" cy="2728713"/>
          </a:xfrm>
          <a:prstGeom prst="rect">
            <a:avLst/>
          </a:prstGeom>
        </p:spPr>
      </p:pic>
    </p:spTree>
    <p:extLst>
      <p:ext uri="{BB962C8B-B14F-4D97-AF65-F5344CB8AC3E}">
        <p14:creationId xmlns:p14="http://schemas.microsoft.com/office/powerpoint/2010/main" val="2942096670"/>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52C0-6874-907D-B683-FDBBF035BA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55375-3560-7D4A-D9E5-F6F2751290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30</a:t>
            </a:fld>
            <a:endParaRPr lang="en-US" sz="1200">
              <a:solidFill>
                <a:schemeClr val="tx1">
                  <a:lumMod val="50000"/>
                  <a:lumOff val="50000"/>
                </a:schemeClr>
              </a:solidFill>
            </a:endParaRPr>
          </a:p>
        </p:txBody>
      </p:sp>
      <p:sp>
        <p:nvSpPr>
          <p:cNvPr id="3" name="Rectangle 2">
            <a:extLst>
              <a:ext uri="{FF2B5EF4-FFF2-40B4-BE49-F238E27FC236}">
                <a16:creationId xmlns:a16="http://schemas.microsoft.com/office/drawing/2014/main" id="{183E55F8-49D4-1E59-9BD9-7261C33AFDD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a:ea typeface="+mj-lt"/>
                <a:cs typeface="+mj-lt"/>
              </a:rPr>
              <a:t>Rank# 3: </a:t>
            </a:r>
            <a:r>
              <a:rPr lang="en-US" sz="2500" err="1">
                <a:ea typeface="+mj-lt"/>
                <a:cs typeface="+mj-lt"/>
              </a:rPr>
              <a:t>ln_age</a:t>
            </a:r>
            <a:r>
              <a:rPr lang="en-US" altLang="en-US" sz="2500">
                <a:latin typeface="Univers LT (Headings)"/>
              </a:rPr>
              <a:t> </a:t>
            </a:r>
            <a:r>
              <a:rPr lang="en-US" sz="2500">
                <a:ea typeface="+mj-lt"/>
                <a:cs typeface="+mj-lt"/>
              </a:rPr>
              <a:t>( 5 / 6 )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400">
                <a:ea typeface="+mj-lt"/>
                <a:cs typeface="+mj-lt"/>
              </a:rPr>
              <a:t>&lt;</a:t>
            </a:r>
            <a:r>
              <a:rPr lang="en-IN" sz="2400">
                <a:solidFill>
                  <a:srgbClr val="C00000"/>
                </a:solidFill>
                <a:ea typeface="+mj-lt"/>
                <a:cs typeface="+mj-lt"/>
              </a:rPr>
              <a:t>Applied</a:t>
            </a:r>
            <a:r>
              <a:rPr lang="en-IN" sz="2400">
                <a:ea typeface="+mj-lt"/>
                <a:cs typeface="+mj-lt"/>
              </a:rPr>
              <a:t>&gt; </a:t>
            </a:r>
            <a:r>
              <a:rPr lang="en-IN" sz="2400">
                <a:latin typeface="Univers LT (body)"/>
                <a:ea typeface="+mj-lt"/>
                <a:cs typeface="+mj-lt"/>
              </a:rPr>
              <a:t>&lt;</a:t>
            </a:r>
            <a:r>
              <a:rPr lang="en-IN" sz="2400">
                <a:solidFill>
                  <a:srgbClr val="C00000"/>
                </a:solidFill>
                <a:latin typeface="Univers LT (body)"/>
                <a:ea typeface="+mj-lt"/>
                <a:cs typeface="+mj-lt"/>
              </a:rPr>
              <a:t>Trench wise</a:t>
            </a:r>
            <a:r>
              <a:rPr lang="en-IN" sz="2400">
                <a:latin typeface="Univers LT (body)"/>
                <a:ea typeface="+mj-lt"/>
                <a:cs typeface="+mj-lt"/>
              </a:rPr>
              <a:t>&gt; </a:t>
            </a:r>
            <a:r>
              <a:rPr lang="en-IN" sz="2400">
                <a:ea typeface="+mj-lt"/>
                <a:cs typeface="+mj-lt"/>
              </a:rPr>
              <a:t> </a:t>
            </a:r>
            <a:r>
              <a:rPr lang="en-US" altLang="en-US" sz="2500">
                <a:latin typeface="Univers LT (Headings)"/>
              </a:rPr>
              <a:t>                                     </a:t>
            </a:r>
            <a:endParaRPr lang="en-US" sz="2500">
              <a:ea typeface="+mj-lt"/>
              <a:cs typeface="+mj-lt"/>
            </a:endParaRPr>
          </a:p>
        </p:txBody>
      </p:sp>
      <p:sp>
        <p:nvSpPr>
          <p:cNvPr id="11" name="Slide Number Placeholder 1">
            <a:extLst>
              <a:ext uri="{FF2B5EF4-FFF2-40B4-BE49-F238E27FC236}">
                <a16:creationId xmlns:a16="http://schemas.microsoft.com/office/drawing/2014/main" id="{C5D097B4-D284-30C5-64C1-C15141EDD30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30</a:t>
            </a:fld>
            <a:endParaRPr lang="en-PH"/>
          </a:p>
        </p:txBody>
      </p:sp>
      <p:sp>
        <p:nvSpPr>
          <p:cNvPr id="7" name="TextBox 6">
            <a:extLst>
              <a:ext uri="{FF2B5EF4-FFF2-40B4-BE49-F238E27FC236}">
                <a16:creationId xmlns:a16="http://schemas.microsoft.com/office/drawing/2014/main" id="{3D1A2FD8-1415-95E0-00F2-30290B4FB6E4}"/>
              </a:ext>
            </a:extLst>
          </p:cNvPr>
          <p:cNvSpPr txBox="1"/>
          <p:nvPr/>
        </p:nvSpPr>
        <p:spPr>
          <a:xfrm>
            <a:off x="835403" y="4770851"/>
            <a:ext cx="4281577" cy="1431161"/>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t>Trench 1 age remains stable, ranging 30.39–32.25, with a slight peak in Dec 2024.</a:t>
            </a:r>
            <a:endParaRPr lang="en-IN" sz="1200"/>
          </a:p>
          <a:p>
            <a:pPr marL="285750" indent="-285750">
              <a:spcAft>
                <a:spcPts val="600"/>
              </a:spcAft>
              <a:buFont typeface="Arial" panose="020B0604020202020204" pitchFamily="34" charset="0"/>
              <a:buChar char="•"/>
            </a:pPr>
            <a:r>
              <a:rPr lang="en-US" sz="1200"/>
              <a:t>Values stabilize around 30.4–30.7 from Feb 2025 onward, showing consistent distribution.</a:t>
            </a:r>
            <a:endParaRPr lang="en-IN"/>
          </a:p>
          <a:p>
            <a:pPr marL="285750" indent="-285750">
              <a:spcAft>
                <a:spcPts val="600"/>
              </a:spcAft>
              <a:buFont typeface="Arial" panose="020B0604020202020204" pitchFamily="34" charset="0"/>
              <a:buChar char="•"/>
            </a:pPr>
            <a:r>
              <a:rPr lang="en-US" sz="1200"/>
              <a:t>Overall, the feature is reliable and predictive for modeling.</a:t>
            </a:r>
            <a:endParaRPr lang="en-US"/>
          </a:p>
          <a:p>
            <a:pPr marL="285750" indent="-285750">
              <a:spcAft>
                <a:spcPts val="600"/>
              </a:spcAft>
              <a:buFont typeface="Arial" panose="020B0604020202020204" pitchFamily="34" charset="0"/>
              <a:buChar char="•"/>
            </a:pPr>
            <a:endParaRPr lang="en-US" sz="1200"/>
          </a:p>
        </p:txBody>
      </p:sp>
      <p:sp>
        <p:nvSpPr>
          <p:cNvPr id="8" name="TextBox 7">
            <a:extLst>
              <a:ext uri="{FF2B5EF4-FFF2-40B4-BE49-F238E27FC236}">
                <a16:creationId xmlns:a16="http://schemas.microsoft.com/office/drawing/2014/main" id="{D1CDFC26-31F9-8FB1-26BD-C359E27E4741}"/>
              </a:ext>
            </a:extLst>
          </p:cNvPr>
          <p:cNvSpPr txBox="1"/>
          <p:nvPr/>
        </p:nvSpPr>
        <p:spPr>
          <a:xfrm>
            <a:off x="6250007" y="4800131"/>
            <a:ext cx="4196610" cy="1431161"/>
          </a:xfrm>
          <a:prstGeom prst="rect">
            <a:avLst/>
          </a:prstGeom>
          <a:noFill/>
        </p:spPr>
        <p:txBody>
          <a:bodyPr wrap="square" lIns="91440" tIns="45720" rIns="91440" bIns="45720" anchor="t">
            <a:spAutoFit/>
          </a:bodyPr>
          <a:lstStyle/>
          <a:p>
            <a:pPr marL="285750" indent="-285750">
              <a:spcAft>
                <a:spcPts val="600"/>
              </a:spcAft>
              <a:buFont typeface="Arial" panose="020B0604020202020204" pitchFamily="34" charset="0"/>
              <a:buChar char="•"/>
            </a:pPr>
            <a:r>
              <a:rPr lang="en-US" sz="1200"/>
              <a:t>Trench 2 age is stable, ranging 32.08–32.62, with a slight increase over time.</a:t>
            </a:r>
            <a:endParaRPr lang="en-IN" sz="1200"/>
          </a:p>
          <a:p>
            <a:pPr marL="285750" indent="-285750">
              <a:spcAft>
                <a:spcPts val="600"/>
              </a:spcAft>
              <a:buFont typeface="Arial" panose="020B0604020202020204" pitchFamily="34" charset="0"/>
              <a:buChar char="•"/>
            </a:pPr>
            <a:r>
              <a:rPr lang="en-US" sz="1200"/>
              <a:t>Values remain around 32.4–32.6 from Jan 2025 onward, showing consistency.</a:t>
            </a:r>
            <a:endParaRPr lang="en-IN"/>
          </a:p>
          <a:p>
            <a:pPr marL="285750" indent="-285750">
              <a:spcAft>
                <a:spcPts val="600"/>
              </a:spcAft>
              <a:buFont typeface="Arial" panose="020B0604020202020204" pitchFamily="34" charset="0"/>
              <a:buChar char="•"/>
            </a:pPr>
            <a:r>
              <a:rPr lang="en-US" sz="1200"/>
              <a:t>The feature is reliable and steady, suitable for modeling.</a:t>
            </a:r>
            <a:endParaRPr lang="en-US"/>
          </a:p>
          <a:p>
            <a:pPr marL="285750" indent="-285750">
              <a:spcAft>
                <a:spcPts val="600"/>
              </a:spcAft>
              <a:buFont typeface="Arial" panose="020B0604020202020204" pitchFamily="34" charset="0"/>
              <a:buChar char="•"/>
            </a:pPr>
            <a:endParaRPr lang="en-US" sz="1200"/>
          </a:p>
        </p:txBody>
      </p:sp>
      <p:graphicFrame>
        <p:nvGraphicFramePr>
          <p:cNvPr id="10" name="Table 9">
            <a:extLst>
              <a:ext uri="{FF2B5EF4-FFF2-40B4-BE49-F238E27FC236}">
                <a16:creationId xmlns:a16="http://schemas.microsoft.com/office/drawing/2014/main" id="{8FDE5427-E9AE-468C-CAA5-49C6DCFB37ED}"/>
              </a:ext>
            </a:extLst>
          </p:cNvPr>
          <p:cNvGraphicFramePr>
            <a:graphicFrameLocks noGrp="1"/>
          </p:cNvGraphicFramePr>
          <p:nvPr>
            <p:extLst>
              <p:ext uri="{D42A27DB-BD31-4B8C-83A1-F6EECF244321}">
                <p14:modId xmlns:p14="http://schemas.microsoft.com/office/powerpoint/2010/main" val="3389956705"/>
              </p:ext>
            </p:extLst>
          </p:nvPr>
        </p:nvGraphicFramePr>
        <p:xfrm>
          <a:off x="835406" y="1444244"/>
          <a:ext cx="4281574" cy="3066704"/>
        </p:xfrm>
        <a:graphic>
          <a:graphicData uri="http://schemas.openxmlformats.org/drawingml/2006/table">
            <a:tbl>
              <a:tblPr/>
              <a:tblGrid>
                <a:gridCol w="818787">
                  <a:extLst>
                    <a:ext uri="{9D8B030D-6E8A-4147-A177-3AD203B41FA5}">
                      <a16:colId xmlns:a16="http://schemas.microsoft.com/office/drawing/2014/main" val="661845840"/>
                    </a:ext>
                  </a:extLst>
                </a:gridCol>
                <a:gridCol w="818787">
                  <a:extLst>
                    <a:ext uri="{9D8B030D-6E8A-4147-A177-3AD203B41FA5}">
                      <a16:colId xmlns:a16="http://schemas.microsoft.com/office/drawing/2014/main" val="566621752"/>
                    </a:ext>
                  </a:extLst>
                </a:gridCol>
                <a:gridCol w="818787">
                  <a:extLst>
                    <a:ext uri="{9D8B030D-6E8A-4147-A177-3AD203B41FA5}">
                      <a16:colId xmlns:a16="http://schemas.microsoft.com/office/drawing/2014/main" val="727251858"/>
                    </a:ext>
                  </a:extLst>
                </a:gridCol>
                <a:gridCol w="818787">
                  <a:extLst>
                    <a:ext uri="{9D8B030D-6E8A-4147-A177-3AD203B41FA5}">
                      <a16:colId xmlns:a16="http://schemas.microsoft.com/office/drawing/2014/main" val="3626341793"/>
                    </a:ext>
                  </a:extLst>
                </a:gridCol>
                <a:gridCol w="187639">
                  <a:extLst>
                    <a:ext uri="{9D8B030D-6E8A-4147-A177-3AD203B41FA5}">
                      <a16:colId xmlns:a16="http://schemas.microsoft.com/office/drawing/2014/main" val="3417521570"/>
                    </a:ext>
                  </a:extLst>
                </a:gridCol>
                <a:gridCol w="818787">
                  <a:extLst>
                    <a:ext uri="{9D8B030D-6E8A-4147-A177-3AD203B41FA5}">
                      <a16:colId xmlns:a16="http://schemas.microsoft.com/office/drawing/2014/main" val="2191260194"/>
                    </a:ext>
                  </a:extLst>
                </a:gridCol>
              </a:tblGrid>
              <a:tr h="180761">
                <a:tc gridSpan="6">
                  <a:txBody>
                    <a:bodyPr/>
                    <a:lstStyle/>
                    <a:p>
                      <a:pPr algn="ctr" fontAlgn="b"/>
                      <a:r>
                        <a:rPr lang="en-IN" sz="900" b="0" i="0" u="none" strike="noStrike">
                          <a:solidFill>
                            <a:srgbClr val="000000"/>
                          </a:solidFill>
                          <a:effectLst/>
                          <a:latin typeface="Consolas" panose="020B0609020204030204" pitchFamily="49" charset="0"/>
                        </a:rPr>
                        <a:t>Trench 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68457411"/>
                  </a:ext>
                </a:extLst>
              </a:tr>
              <a:tr h="897572">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2494080"/>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3DA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0.314699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905786"/>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7815491"/>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25820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0.313247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9426169"/>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27778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D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0.311792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900843"/>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28786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8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0.309977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6416901"/>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20948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96E"/>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0.311041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4499228"/>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777"/>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0.310846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7948221"/>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279"/>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0.312189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3638247"/>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0.313444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1594621"/>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7750671"/>
                  </a:ext>
                </a:extLst>
              </a:tr>
              <a:tr h="180761">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26280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30.39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0.316449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6938097"/>
                  </a:ext>
                </a:extLst>
              </a:tr>
            </a:tbl>
          </a:graphicData>
        </a:graphic>
      </p:graphicFrame>
      <p:graphicFrame>
        <p:nvGraphicFramePr>
          <p:cNvPr id="12" name="Table 11">
            <a:extLst>
              <a:ext uri="{FF2B5EF4-FFF2-40B4-BE49-F238E27FC236}">
                <a16:creationId xmlns:a16="http://schemas.microsoft.com/office/drawing/2014/main" id="{5EF80BD6-B9B1-6985-A86C-C733D41822A4}"/>
              </a:ext>
            </a:extLst>
          </p:cNvPr>
          <p:cNvGraphicFramePr>
            <a:graphicFrameLocks noGrp="1"/>
          </p:cNvGraphicFramePr>
          <p:nvPr>
            <p:extLst>
              <p:ext uri="{D42A27DB-BD31-4B8C-83A1-F6EECF244321}">
                <p14:modId xmlns:p14="http://schemas.microsoft.com/office/powerpoint/2010/main" val="3227639541"/>
              </p:ext>
            </p:extLst>
          </p:nvPr>
        </p:nvGraphicFramePr>
        <p:xfrm>
          <a:off x="6349238" y="1444244"/>
          <a:ext cx="4281574" cy="3066700"/>
        </p:xfrm>
        <a:graphic>
          <a:graphicData uri="http://schemas.openxmlformats.org/drawingml/2006/table">
            <a:tbl>
              <a:tblPr/>
              <a:tblGrid>
                <a:gridCol w="818787">
                  <a:extLst>
                    <a:ext uri="{9D8B030D-6E8A-4147-A177-3AD203B41FA5}">
                      <a16:colId xmlns:a16="http://schemas.microsoft.com/office/drawing/2014/main" val="2181891281"/>
                    </a:ext>
                  </a:extLst>
                </a:gridCol>
                <a:gridCol w="818787">
                  <a:extLst>
                    <a:ext uri="{9D8B030D-6E8A-4147-A177-3AD203B41FA5}">
                      <a16:colId xmlns:a16="http://schemas.microsoft.com/office/drawing/2014/main" val="2384927570"/>
                    </a:ext>
                  </a:extLst>
                </a:gridCol>
                <a:gridCol w="818787">
                  <a:extLst>
                    <a:ext uri="{9D8B030D-6E8A-4147-A177-3AD203B41FA5}">
                      <a16:colId xmlns:a16="http://schemas.microsoft.com/office/drawing/2014/main" val="3891703362"/>
                    </a:ext>
                  </a:extLst>
                </a:gridCol>
                <a:gridCol w="818787">
                  <a:extLst>
                    <a:ext uri="{9D8B030D-6E8A-4147-A177-3AD203B41FA5}">
                      <a16:colId xmlns:a16="http://schemas.microsoft.com/office/drawing/2014/main" val="2997626488"/>
                    </a:ext>
                  </a:extLst>
                </a:gridCol>
                <a:gridCol w="187639">
                  <a:extLst>
                    <a:ext uri="{9D8B030D-6E8A-4147-A177-3AD203B41FA5}">
                      <a16:colId xmlns:a16="http://schemas.microsoft.com/office/drawing/2014/main" val="669023754"/>
                    </a:ext>
                  </a:extLst>
                </a:gridCol>
                <a:gridCol w="818787">
                  <a:extLst>
                    <a:ext uri="{9D8B030D-6E8A-4147-A177-3AD203B41FA5}">
                      <a16:colId xmlns:a16="http://schemas.microsoft.com/office/drawing/2014/main" val="3937576727"/>
                    </a:ext>
                  </a:extLst>
                </a:gridCol>
              </a:tblGrid>
              <a:tr h="208766">
                <a:tc gridSpan="6">
                  <a:txBody>
                    <a:bodyPr/>
                    <a:lstStyle/>
                    <a:p>
                      <a:pPr algn="ctr" fontAlgn="b"/>
                      <a:r>
                        <a:rPr lang="en-IN" sz="900" b="0" i="0" u="none" strike="noStrike">
                          <a:solidFill>
                            <a:srgbClr val="000000"/>
                          </a:solidFill>
                          <a:effectLst/>
                          <a:latin typeface="Consolas" panose="020B0609020204030204" pitchFamily="49" charset="0"/>
                        </a:rPr>
                        <a:t>Trench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193086981"/>
                  </a:ext>
                </a:extLst>
              </a:tr>
              <a:tr h="561508">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3360187"/>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6198659"/>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0.303022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1113261"/>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B7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0.301458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0474401"/>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9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0.302407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285565"/>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DD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0.302822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6335394"/>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14823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8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9163812"/>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14128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0.304453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34521703"/>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1730268"/>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9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320000"/>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16608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7396109"/>
                  </a:ext>
                </a:extLst>
              </a:tr>
              <a:tr h="208766">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32.61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0.306625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2523939"/>
                  </a:ext>
                </a:extLst>
              </a:tr>
            </a:tbl>
          </a:graphicData>
        </a:graphic>
      </p:graphicFrame>
    </p:spTree>
    <p:extLst>
      <p:ext uri="{BB962C8B-B14F-4D97-AF65-F5344CB8AC3E}">
        <p14:creationId xmlns:p14="http://schemas.microsoft.com/office/powerpoint/2010/main" val="163261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6624-601B-4E2D-7A92-0D76732D231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D15E991-768A-9E97-33B4-6FC4EC4F70B3}"/>
              </a:ext>
            </a:extLst>
          </p:cNvPr>
          <p:cNvSpPr txBox="1">
            <a:spLocks/>
          </p:cNvSpPr>
          <p:nvPr/>
        </p:nvSpPr>
        <p:spPr>
          <a:xfrm>
            <a:off x="392364"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3: </a:t>
            </a:r>
            <a:r>
              <a:rPr lang="en-IN" sz="2500" err="1">
                <a:ea typeface="+mj-lt"/>
                <a:cs typeface="+mj-lt"/>
              </a:rPr>
              <a:t>ln_age</a:t>
            </a:r>
            <a:r>
              <a:rPr lang="en-IN" sz="2500">
                <a:ea typeface="+mj-lt"/>
                <a:cs typeface="+mj-lt"/>
              </a:rPr>
              <a:t> ( 6 / 6 )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68DAB9DB-B42F-52EA-E361-0E1CC5FA2EB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31</a:t>
            </a:fld>
            <a:endParaRPr lang="en-PH"/>
          </a:p>
        </p:txBody>
      </p:sp>
      <p:sp>
        <p:nvSpPr>
          <p:cNvPr id="2" name="TextBox 1">
            <a:extLst>
              <a:ext uri="{FF2B5EF4-FFF2-40B4-BE49-F238E27FC236}">
                <a16:creationId xmlns:a16="http://schemas.microsoft.com/office/drawing/2014/main" id="{4F9650A9-E4FB-4518-3487-79293B1C3833}"/>
              </a:ext>
            </a:extLst>
          </p:cNvPr>
          <p:cNvSpPr txBox="1"/>
          <p:nvPr/>
        </p:nvSpPr>
        <p:spPr>
          <a:xfrm>
            <a:off x="1782112" y="4875948"/>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During the baseline period (Oct 2024 to Feb 2025), CSI values were consistently low, ranging between 0.001 and 0.015, showing stable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remained steady with a slight upward trend, peaking at 0.011 in </a:t>
            </a:r>
            <a:r>
              <a:rPr lang="en-US" sz="1300" err="1">
                <a:ea typeface="+mn-lt"/>
                <a:cs typeface="+mn-lt"/>
              </a:rPr>
              <a:t>August.All</a:t>
            </a:r>
            <a:r>
              <a:rPr lang="en-US" sz="1300">
                <a:ea typeface="+mn-lt"/>
                <a:cs typeface="+mn-lt"/>
              </a:rPr>
              <a:t> values stayed well below the 0.1 threshold, confirming the feature remained highly stable and reliable over time.</a:t>
            </a:r>
            <a:endParaRPr lang="en-US" sz="1300"/>
          </a:p>
        </p:txBody>
      </p:sp>
      <p:pic>
        <p:nvPicPr>
          <p:cNvPr id="3" name="Picture 2" descr="A graph with blue and orange lines&#10;&#10;AI-generated content may be incorrect.">
            <a:extLst>
              <a:ext uri="{FF2B5EF4-FFF2-40B4-BE49-F238E27FC236}">
                <a16:creationId xmlns:a16="http://schemas.microsoft.com/office/drawing/2014/main" id="{FE1E2164-6B02-0D33-6491-68EA869239AD}"/>
              </a:ext>
            </a:extLst>
          </p:cNvPr>
          <p:cNvPicPr>
            <a:picLocks noChangeAspect="1"/>
          </p:cNvPicPr>
          <p:nvPr/>
        </p:nvPicPr>
        <p:blipFill>
          <a:blip r:embed="rId2"/>
          <a:stretch>
            <a:fillRect/>
          </a:stretch>
        </p:blipFill>
        <p:spPr>
          <a:xfrm>
            <a:off x="1257300" y="826477"/>
            <a:ext cx="9372600" cy="3657600"/>
          </a:xfrm>
          <a:prstGeom prst="rect">
            <a:avLst/>
          </a:prstGeom>
        </p:spPr>
      </p:pic>
    </p:spTree>
    <p:extLst>
      <p:ext uri="{BB962C8B-B14F-4D97-AF65-F5344CB8AC3E}">
        <p14:creationId xmlns:p14="http://schemas.microsoft.com/office/powerpoint/2010/main" val="1298088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D5C3B-AF5B-726C-1546-86201E764270}"/>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D02119A-C882-F71E-BB6A-0DA485868F44}"/>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ln_marital_status</a:t>
            </a:r>
            <a:r>
              <a:rPr lang="en-US" sz="2500">
                <a:ea typeface="+mj-lt"/>
                <a:cs typeface="+mj-lt"/>
              </a:rPr>
              <a:t> </a:t>
            </a:r>
            <a:r>
              <a:rPr lang="en-IN" sz="2500">
                <a:ea typeface="+mj-lt"/>
                <a:cs typeface="+mj-lt"/>
              </a:rPr>
              <a:t>( 1 / 5 )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EB32C95D-D0D5-F328-5317-41C0BBA831E1}"/>
              </a:ext>
            </a:extLst>
          </p:cNvPr>
          <p:cNvSpPr txBox="1"/>
          <p:nvPr/>
        </p:nvSpPr>
        <p:spPr>
          <a:xfrm>
            <a:off x="227869" y="477649"/>
            <a:ext cx="8427433" cy="292388"/>
          </a:xfrm>
          <a:prstGeom prst="rect">
            <a:avLst/>
          </a:prstGeom>
          <a:noFill/>
        </p:spPr>
        <p:txBody>
          <a:bodyPr wrap="square" rtlCol="0">
            <a:spAutoFit/>
          </a:bodyPr>
          <a:lstStyle/>
          <a:p>
            <a:r>
              <a:rPr lang="en-US" sz="1300"/>
              <a:t>It indicates the marital status of the loan applicant.</a:t>
            </a:r>
            <a:endParaRPr lang="en-IN" sz="1300"/>
          </a:p>
        </p:txBody>
      </p:sp>
      <p:sp>
        <p:nvSpPr>
          <p:cNvPr id="17" name="Slide Number Placeholder 1">
            <a:extLst>
              <a:ext uri="{FF2B5EF4-FFF2-40B4-BE49-F238E27FC236}">
                <a16:creationId xmlns:a16="http://schemas.microsoft.com/office/drawing/2014/main" id="{22D66850-F360-D372-E03A-07F7A481A37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32</a:t>
            </a:fld>
            <a:endParaRPr lang="en-PH"/>
          </a:p>
        </p:txBody>
      </p:sp>
      <p:pic>
        <p:nvPicPr>
          <p:cNvPr id="2" name="Picture 1" descr="A graph of different colored columns&#10;&#10;AI-generated content may be incorrect.">
            <a:extLst>
              <a:ext uri="{FF2B5EF4-FFF2-40B4-BE49-F238E27FC236}">
                <a16:creationId xmlns:a16="http://schemas.microsoft.com/office/drawing/2014/main" id="{D247A092-17CA-4A70-05FF-4E50A9A1C6DD}"/>
              </a:ext>
            </a:extLst>
          </p:cNvPr>
          <p:cNvPicPr>
            <a:picLocks noChangeAspect="1"/>
          </p:cNvPicPr>
          <p:nvPr/>
        </p:nvPicPr>
        <p:blipFill>
          <a:blip r:embed="rId2"/>
          <a:stretch>
            <a:fillRect/>
          </a:stretch>
        </p:blipFill>
        <p:spPr>
          <a:xfrm>
            <a:off x="297482" y="1293849"/>
            <a:ext cx="6514049" cy="5146431"/>
          </a:xfrm>
          <a:prstGeom prst="rect">
            <a:avLst/>
          </a:prstGeom>
        </p:spPr>
      </p:pic>
      <p:pic>
        <p:nvPicPr>
          <p:cNvPr id="3" name="Picture 2">
            <a:extLst>
              <a:ext uri="{FF2B5EF4-FFF2-40B4-BE49-F238E27FC236}">
                <a16:creationId xmlns:a16="http://schemas.microsoft.com/office/drawing/2014/main" id="{85EA7EEA-3701-A1D0-1F47-E2DE9AE607D2}"/>
              </a:ext>
            </a:extLst>
          </p:cNvPr>
          <p:cNvPicPr>
            <a:picLocks noChangeAspect="1"/>
          </p:cNvPicPr>
          <p:nvPr/>
        </p:nvPicPr>
        <p:blipFill>
          <a:blip r:embed="rId3"/>
          <a:stretch>
            <a:fillRect/>
          </a:stretch>
        </p:blipFill>
        <p:spPr>
          <a:xfrm>
            <a:off x="6743165" y="4423211"/>
            <a:ext cx="5448835" cy="1297068"/>
          </a:xfrm>
          <a:prstGeom prst="rect">
            <a:avLst/>
          </a:prstGeom>
        </p:spPr>
      </p:pic>
    </p:spTree>
    <p:extLst>
      <p:ext uri="{BB962C8B-B14F-4D97-AF65-F5344CB8AC3E}">
        <p14:creationId xmlns:p14="http://schemas.microsoft.com/office/powerpoint/2010/main" val="3562815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2E47-CAFA-3228-5E61-E9283DC484E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70CDFB0-4EB7-874A-1141-19382F8676FB}"/>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ln_marital_status</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3" name="Slide Number Placeholder 1">
            <a:extLst>
              <a:ext uri="{FF2B5EF4-FFF2-40B4-BE49-F238E27FC236}">
                <a16:creationId xmlns:a16="http://schemas.microsoft.com/office/drawing/2014/main" id="{FB48CDAC-843C-0566-7038-8714D72F7D10}"/>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33</a:t>
            </a:fld>
            <a:endParaRPr lang="en-PH"/>
          </a:p>
        </p:txBody>
      </p:sp>
      <p:sp>
        <p:nvSpPr>
          <p:cNvPr id="5" name="Rectangle 4">
            <a:extLst>
              <a:ext uri="{FF2B5EF4-FFF2-40B4-BE49-F238E27FC236}">
                <a16:creationId xmlns:a16="http://schemas.microsoft.com/office/drawing/2014/main" id="{0E46FD0A-9250-3651-ABE2-BCBCE9B09BE2}"/>
              </a:ext>
            </a:extLst>
          </p:cNvPr>
          <p:cNvSpPr/>
          <p:nvPr/>
        </p:nvSpPr>
        <p:spPr>
          <a:xfrm>
            <a:off x="534826" y="1521339"/>
            <a:ext cx="389155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follows the blue line, showing the model is using the feature well, though some fluctuations are visible.</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gap between the red and purple lines indicates the feature contributes to better predictions, but there’s room for refinement.</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show a good data distribution in the middle bins, but fewer records in the extreme bins, which could impact prediction stability.</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decreases in the middle bins and increases at the extremes, which aligns with the feature's transformation and shows it captures useful patterns.</a:t>
            </a:r>
            <a:endParaRPr lang="en-GB" sz="1200">
              <a:solidFill>
                <a:srgbClr val="000000"/>
              </a:solidFill>
            </a:endParaRPr>
          </a:p>
        </p:txBody>
      </p:sp>
      <p:pic>
        <p:nvPicPr>
          <p:cNvPr id="6" name="Picture 5" descr="A graph with lines and dots&#10;&#10;AI-generated content may be incorrect.">
            <a:extLst>
              <a:ext uri="{FF2B5EF4-FFF2-40B4-BE49-F238E27FC236}">
                <a16:creationId xmlns:a16="http://schemas.microsoft.com/office/drawing/2014/main" id="{400F80F9-E07F-12A3-5111-249AB5852B5F}"/>
              </a:ext>
            </a:extLst>
          </p:cNvPr>
          <p:cNvPicPr>
            <a:picLocks noChangeAspect="1"/>
          </p:cNvPicPr>
          <p:nvPr/>
        </p:nvPicPr>
        <p:blipFill>
          <a:blip r:embed="rId2"/>
          <a:stretch>
            <a:fillRect/>
          </a:stretch>
        </p:blipFill>
        <p:spPr>
          <a:xfrm>
            <a:off x="5032192" y="2455409"/>
            <a:ext cx="6176283" cy="3111954"/>
          </a:xfrm>
          <a:prstGeom prst="rect">
            <a:avLst/>
          </a:prstGeom>
        </p:spPr>
      </p:pic>
      <p:pic>
        <p:nvPicPr>
          <p:cNvPr id="2" name="Picture 1" descr="A close-up of a white background&#10;&#10;AI-generated content may be incorrect.">
            <a:extLst>
              <a:ext uri="{FF2B5EF4-FFF2-40B4-BE49-F238E27FC236}">
                <a16:creationId xmlns:a16="http://schemas.microsoft.com/office/drawing/2014/main" id="{4AE0C69C-C956-3E94-7339-24972E8F7447}"/>
              </a:ext>
            </a:extLst>
          </p:cNvPr>
          <p:cNvPicPr>
            <a:picLocks noChangeAspect="1"/>
          </p:cNvPicPr>
          <p:nvPr/>
        </p:nvPicPr>
        <p:blipFill>
          <a:blip r:embed="rId3"/>
          <a:stretch>
            <a:fillRect/>
          </a:stretch>
        </p:blipFill>
        <p:spPr>
          <a:xfrm>
            <a:off x="6173536" y="1455284"/>
            <a:ext cx="4429125" cy="1000125"/>
          </a:xfrm>
          <a:prstGeom prst="rect">
            <a:avLst/>
          </a:prstGeom>
        </p:spPr>
      </p:pic>
    </p:spTree>
    <p:extLst>
      <p:ext uri="{BB962C8B-B14F-4D97-AF65-F5344CB8AC3E}">
        <p14:creationId xmlns:p14="http://schemas.microsoft.com/office/powerpoint/2010/main" val="3048875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7BFDF-DCAB-9806-E8C1-0922289B1469}"/>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AE706DFE-2DE8-6035-9DBF-98AC5A56E079}"/>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40E512F-4CAA-D58F-1B46-24A07E13C695}"/>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ln_marital_status</a:t>
            </a:r>
            <a:r>
              <a:rPr lang="en-IN" sz="2500">
                <a:ea typeface="+mj-lt"/>
                <a:cs typeface="+mj-lt"/>
              </a:rPr>
              <a:t> </a:t>
            </a:r>
            <a:r>
              <a:rPr lang="en-IN" sz="2500">
                <a:latin typeface="Univers LT (body)"/>
                <a:ea typeface="+mj-lt"/>
                <a:cs typeface="+mj-lt"/>
              </a:rPr>
              <a:t>( 3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ea typeface="+mj-lt"/>
              <a:cs typeface="+mj-lt"/>
            </a:endParaRPr>
          </a:p>
        </p:txBody>
      </p:sp>
      <p:sp>
        <p:nvSpPr>
          <p:cNvPr id="4" name="Slide Number Placeholder 1">
            <a:extLst>
              <a:ext uri="{FF2B5EF4-FFF2-40B4-BE49-F238E27FC236}">
                <a16:creationId xmlns:a16="http://schemas.microsoft.com/office/drawing/2014/main" id="{A5EFAECC-D607-0917-4922-6008BCA92B15}"/>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34</a:t>
            </a:fld>
            <a:endParaRPr lang="en-PH"/>
          </a:p>
        </p:txBody>
      </p:sp>
      <p:sp>
        <p:nvSpPr>
          <p:cNvPr id="2" name="TextBox 1">
            <a:extLst>
              <a:ext uri="{FF2B5EF4-FFF2-40B4-BE49-F238E27FC236}">
                <a16:creationId xmlns:a16="http://schemas.microsoft.com/office/drawing/2014/main" id="{0215985A-40D9-F5BE-F5D7-BD3DC7CD26C9}"/>
              </a:ext>
            </a:extLst>
          </p:cNvPr>
          <p:cNvSpPr txBox="1"/>
          <p:nvPr/>
        </p:nvSpPr>
        <p:spPr>
          <a:xfrm>
            <a:off x="7447734" y="1824930"/>
            <a:ext cx="4069352" cy="304698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The percentage of single individuals starts at 66.65% in Oct 2024 and fluctuates slightly, peaking at 69.48% in Mar 2025.</a:t>
            </a:r>
            <a:endParaRPr lang="en-US"/>
          </a:p>
          <a:p>
            <a:endParaRPr lang="en-US" sz="1200"/>
          </a:p>
          <a:p>
            <a:pPr marL="285750" indent="-285750">
              <a:buFont typeface="Arial" panose="020B0604020202020204" pitchFamily="34" charset="0"/>
              <a:buChar char="•"/>
            </a:pPr>
            <a:r>
              <a:rPr lang="en-US" sz="1200"/>
              <a:t>Married individuals represent a steady share, ranging from 23.65% to 26.20% throughout the period.</a:t>
            </a:r>
            <a:endParaRPr lang="en-US"/>
          </a:p>
          <a:p>
            <a:endParaRPr lang="en-US" sz="1200"/>
          </a:p>
          <a:p>
            <a:pPr marL="285750" indent="-285750">
              <a:buFont typeface="Arial" panose="020B0604020202020204" pitchFamily="34" charset="0"/>
              <a:buChar char="•"/>
            </a:pPr>
            <a:r>
              <a:rPr lang="en-US" sz="1200"/>
              <a:t>Other categories—With a Live-in Partner, Annulled/Separated, and Widow/Widower—remain at low and stable percentages, fluctuating roughly between 5.4%–6.9%, 0.6%–0.8%, and 0.58%–0.77% respectively.</a:t>
            </a:r>
            <a:endParaRPr lang="en-US"/>
          </a:p>
          <a:p>
            <a:endParaRPr lang="en-US" sz="1200"/>
          </a:p>
          <a:p>
            <a:pPr marL="285750" indent="-285750">
              <a:buFont typeface="Arial" panose="020B0604020202020204" pitchFamily="34" charset="0"/>
              <a:buChar char="•"/>
            </a:pPr>
            <a:r>
              <a:rPr lang="en-US" sz="1200"/>
              <a:t>The feature exhibits strong consistency over time, </a:t>
            </a:r>
            <a:r>
              <a:rPr lang="en-US" sz="1200">
                <a:ea typeface="+mn-lt"/>
                <a:cs typeface="+mn-lt"/>
              </a:rPr>
              <a:t>making it reliable for modeling</a:t>
            </a:r>
            <a:r>
              <a:rPr lang="en-US" sz="1200"/>
              <a:t> and predictive purposes, with no abrupt changes observed.</a:t>
            </a:r>
            <a:endParaRPr lang="en-US"/>
          </a:p>
          <a:p>
            <a:pPr marL="285750" indent="-285750">
              <a:buFont typeface="Arial" panose="020B0604020202020204" pitchFamily="34" charset="0"/>
              <a:buChar char="•"/>
            </a:pPr>
            <a:endParaRPr lang="en-US" sz="1200"/>
          </a:p>
        </p:txBody>
      </p:sp>
      <p:graphicFrame>
        <p:nvGraphicFramePr>
          <p:cNvPr id="7" name="Table 6">
            <a:extLst>
              <a:ext uri="{FF2B5EF4-FFF2-40B4-BE49-F238E27FC236}">
                <a16:creationId xmlns:a16="http://schemas.microsoft.com/office/drawing/2014/main" id="{69DE9DF2-B013-1C29-DA6B-63581252FFEF}"/>
              </a:ext>
            </a:extLst>
          </p:cNvPr>
          <p:cNvGraphicFramePr>
            <a:graphicFrameLocks noGrp="1"/>
          </p:cNvGraphicFramePr>
          <p:nvPr>
            <p:extLst>
              <p:ext uri="{D42A27DB-BD31-4B8C-83A1-F6EECF244321}">
                <p14:modId xmlns:p14="http://schemas.microsoft.com/office/powerpoint/2010/main" val="1060577005"/>
              </p:ext>
            </p:extLst>
          </p:nvPr>
        </p:nvGraphicFramePr>
        <p:xfrm>
          <a:off x="674914" y="1214609"/>
          <a:ext cx="5888051" cy="3936418"/>
        </p:xfrm>
        <a:graphic>
          <a:graphicData uri="http://schemas.openxmlformats.org/drawingml/2006/table">
            <a:tbl>
              <a:tblPr/>
              <a:tblGrid>
                <a:gridCol w="585390">
                  <a:extLst>
                    <a:ext uri="{9D8B030D-6E8A-4147-A177-3AD203B41FA5}">
                      <a16:colId xmlns:a16="http://schemas.microsoft.com/office/drawing/2014/main" val="3773758005"/>
                    </a:ext>
                  </a:extLst>
                </a:gridCol>
                <a:gridCol w="585390">
                  <a:extLst>
                    <a:ext uri="{9D8B030D-6E8A-4147-A177-3AD203B41FA5}">
                      <a16:colId xmlns:a16="http://schemas.microsoft.com/office/drawing/2014/main" val="4107075505"/>
                    </a:ext>
                  </a:extLst>
                </a:gridCol>
                <a:gridCol w="585390">
                  <a:extLst>
                    <a:ext uri="{9D8B030D-6E8A-4147-A177-3AD203B41FA5}">
                      <a16:colId xmlns:a16="http://schemas.microsoft.com/office/drawing/2014/main" val="3987605151"/>
                    </a:ext>
                  </a:extLst>
                </a:gridCol>
                <a:gridCol w="585390">
                  <a:extLst>
                    <a:ext uri="{9D8B030D-6E8A-4147-A177-3AD203B41FA5}">
                      <a16:colId xmlns:a16="http://schemas.microsoft.com/office/drawing/2014/main" val="2510063483"/>
                    </a:ext>
                  </a:extLst>
                </a:gridCol>
                <a:gridCol w="585390">
                  <a:extLst>
                    <a:ext uri="{9D8B030D-6E8A-4147-A177-3AD203B41FA5}">
                      <a16:colId xmlns:a16="http://schemas.microsoft.com/office/drawing/2014/main" val="2834665723"/>
                    </a:ext>
                  </a:extLst>
                </a:gridCol>
                <a:gridCol w="585390">
                  <a:extLst>
                    <a:ext uri="{9D8B030D-6E8A-4147-A177-3AD203B41FA5}">
                      <a16:colId xmlns:a16="http://schemas.microsoft.com/office/drawing/2014/main" val="3499518161"/>
                    </a:ext>
                  </a:extLst>
                </a:gridCol>
                <a:gridCol w="585390">
                  <a:extLst>
                    <a:ext uri="{9D8B030D-6E8A-4147-A177-3AD203B41FA5}">
                      <a16:colId xmlns:a16="http://schemas.microsoft.com/office/drawing/2014/main" val="2737106529"/>
                    </a:ext>
                  </a:extLst>
                </a:gridCol>
                <a:gridCol w="585390">
                  <a:extLst>
                    <a:ext uri="{9D8B030D-6E8A-4147-A177-3AD203B41FA5}">
                      <a16:colId xmlns:a16="http://schemas.microsoft.com/office/drawing/2014/main" val="2379752556"/>
                    </a:ext>
                  </a:extLst>
                </a:gridCol>
                <a:gridCol w="208280">
                  <a:extLst>
                    <a:ext uri="{9D8B030D-6E8A-4147-A177-3AD203B41FA5}">
                      <a16:colId xmlns:a16="http://schemas.microsoft.com/office/drawing/2014/main" val="569416869"/>
                    </a:ext>
                  </a:extLst>
                </a:gridCol>
                <a:gridCol w="996651">
                  <a:extLst>
                    <a:ext uri="{9D8B030D-6E8A-4147-A177-3AD203B41FA5}">
                      <a16:colId xmlns:a16="http://schemas.microsoft.com/office/drawing/2014/main" val="599237448"/>
                    </a:ext>
                  </a:extLst>
                </a:gridCol>
              </a:tblGrid>
              <a:tr h="1389324">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9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Single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Married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With a Live-in Partner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Annulled / Separated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Widow / Widower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0337100"/>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66.65%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971"/>
                    </a:solidFill>
                  </a:tcPr>
                </a:tc>
                <a:tc>
                  <a:txBody>
                    <a:bodyPr/>
                    <a:lstStyle/>
                    <a:p>
                      <a:pPr algn="ctr" fontAlgn="ctr">
                        <a:buNone/>
                      </a:pPr>
                      <a:r>
                        <a:rPr lang="en-IN" sz="900" b="0" i="0" u="none" strike="noStrike">
                          <a:solidFill>
                            <a:srgbClr val="000000"/>
                          </a:solidFill>
                          <a:effectLst/>
                          <a:latin typeface="Consolas" panose="020B0609020204030204" pitchFamily="49" charset="0"/>
                        </a:rPr>
                        <a:t>25.42%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131479527"/>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67.51%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ctr" fontAlgn="ctr">
                        <a:buNone/>
                      </a:pPr>
                      <a:r>
                        <a:rPr lang="en-IN" sz="900" b="0" i="0" u="none" strike="noStrike">
                          <a:solidFill>
                            <a:srgbClr val="000000"/>
                          </a:solidFill>
                          <a:effectLst/>
                          <a:latin typeface="Consolas" panose="020B0609020204030204" pitchFamily="49" charset="0"/>
                        </a:rPr>
                        <a:t>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900" b="0" i="0" u="none" strike="noStrike">
                          <a:solidFill>
                            <a:srgbClr val="000000"/>
                          </a:solidFill>
                          <a:effectLst/>
                          <a:latin typeface="Consolas" panose="020B0609020204030204" pitchFamily="49" charset="0"/>
                        </a:rPr>
                        <a:t>0.75%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C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0.66%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835167320"/>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66.25%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26.20%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900" b="0" i="0" u="none" strike="noStrike">
                          <a:solidFill>
                            <a:srgbClr val="000000"/>
                          </a:solidFill>
                          <a:effectLst/>
                          <a:latin typeface="Consolas" panose="020B0609020204030204" pitchFamily="49" charset="0"/>
                        </a:rPr>
                        <a:t>0.82%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543432171"/>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68.22%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24.87%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F1F1F1"/>
                          </a:solidFill>
                          <a:effectLst/>
                          <a:latin typeface="Consolas" panose="020B0609020204030204" pitchFamily="49" charset="0"/>
                        </a:rPr>
                        <a:t>5.61%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900" b="0" i="0" u="none" strike="noStrike">
                          <a:solidFill>
                            <a:srgbClr val="F1F1F1"/>
                          </a:solidFill>
                          <a:effectLst/>
                          <a:latin typeface="Consolas" panose="020B0609020204030204" pitchFamily="49" charset="0"/>
                        </a:rPr>
                        <a:t>0.64%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algn="ctr" fontAlgn="ctr">
                        <a:buNone/>
                      </a:pPr>
                      <a:r>
                        <a:rPr lang="en-IN" sz="900" b="0" i="0" u="none" strike="noStrike">
                          <a:solidFill>
                            <a:srgbClr val="000000"/>
                          </a:solidFill>
                          <a:effectLst/>
                          <a:latin typeface="Consolas" panose="020B0609020204030204" pitchFamily="49" charset="0"/>
                        </a:rPr>
                        <a:t>0.67%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7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673242884"/>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68.80%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24.35%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900" b="0" i="0" u="none" strike="noStrike">
                          <a:solidFill>
                            <a:srgbClr val="F1F1F1"/>
                          </a:solidFill>
                          <a:effectLst/>
                          <a:latin typeface="Consolas" panose="020B0609020204030204" pitchFamily="49" charset="0"/>
                        </a:rPr>
                        <a:t>5.57%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900" b="0" i="0" u="none" strike="noStrike">
                          <a:solidFill>
                            <a:srgbClr val="000000"/>
                          </a:solidFill>
                          <a:effectLst/>
                          <a:latin typeface="Consolas" panose="020B0609020204030204" pitchFamily="49" charset="0"/>
                        </a:rPr>
                        <a:t>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buNone/>
                      </a:pPr>
                      <a:r>
                        <a:rPr lang="en-IN" sz="900" b="0" i="0" u="none" strike="noStrike">
                          <a:solidFill>
                            <a:srgbClr val="F1F1F1"/>
                          </a:solidFill>
                          <a:effectLst/>
                          <a:latin typeface="Consolas" panose="020B0609020204030204" pitchFamily="49" charset="0"/>
                        </a:rPr>
                        <a:t>0.58%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15729444"/>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23.86%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F1F1F1"/>
                          </a:solidFill>
                          <a:effectLst/>
                          <a:latin typeface="Consolas" panose="020B0609020204030204" pitchFamily="49" charset="0"/>
                        </a:rPr>
                        <a:t>5.44%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F1F1F1"/>
                          </a:solidFill>
                          <a:effectLst/>
                          <a:latin typeface="Consolas" panose="020B0609020204030204" pitchFamily="49" charset="0"/>
                        </a:rPr>
                        <a:t>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buNone/>
                      </a:pPr>
                      <a:r>
                        <a:rPr lang="en-IN" sz="900" b="0" i="0" u="none" strike="noStrike">
                          <a:solidFill>
                            <a:srgbClr val="F1F1F1"/>
                          </a:solidFill>
                          <a:effectLst/>
                          <a:latin typeface="Consolas" panose="020B0609020204030204" pitchFamily="49"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790476636"/>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68.74%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900" b="0" i="0" u="none" strike="noStrike">
                          <a:solidFill>
                            <a:srgbClr val="F1F1F1"/>
                          </a:solidFill>
                          <a:effectLst/>
                          <a:latin typeface="Consolas" panose="020B0609020204030204" pitchFamily="49" charset="0"/>
                        </a:rPr>
                        <a:t>23.88%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B6B"/>
                    </a:solidFill>
                  </a:tcPr>
                </a:tc>
                <a:tc>
                  <a:txBody>
                    <a:bodyPr/>
                    <a:lstStyle/>
                    <a:p>
                      <a:pPr algn="ctr" fontAlgn="ctr">
                        <a:buNone/>
                      </a:pPr>
                      <a:r>
                        <a:rPr lang="en-IN" sz="900" b="0" i="0" u="none" strike="noStrike">
                          <a:solidFill>
                            <a:srgbClr val="000000"/>
                          </a:solidFill>
                          <a:effectLst/>
                          <a:latin typeface="Consolas" panose="020B0609020204030204" pitchFamily="49" charset="0"/>
                        </a:rPr>
                        <a:t>6.07%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ctr" fontAlgn="ctr">
                        <a:buNone/>
                      </a:pPr>
                      <a:r>
                        <a:rPr lang="en-IN" sz="900" b="0" i="0" u="none" strike="noStrike">
                          <a:solidFill>
                            <a:srgbClr val="F1F1F1"/>
                          </a:solidFill>
                          <a:effectLst/>
                          <a:latin typeface="Consolas" panose="020B0609020204030204" pitchFamily="49" charset="0"/>
                        </a:rPr>
                        <a:t>0.62%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73"/>
                    </a:solidFill>
                  </a:tcPr>
                </a:tc>
                <a:tc>
                  <a:txBody>
                    <a:bodyPr/>
                    <a:lstStyle/>
                    <a:p>
                      <a:pPr algn="ctr" fontAlgn="ctr">
                        <a:buNone/>
                      </a:pPr>
                      <a:r>
                        <a:rPr lang="en-IN" sz="900" b="0" i="0" u="none" strike="noStrike">
                          <a:solidFill>
                            <a:srgbClr val="000000"/>
                          </a:solidFill>
                          <a:effectLst/>
                          <a:latin typeface="Consolas" panose="020B0609020204030204" pitchFamily="49" charset="0"/>
                        </a:rPr>
                        <a:t>0.69%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161649823"/>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buNone/>
                      </a:pPr>
                      <a:r>
                        <a:rPr lang="en-IN" sz="900" b="0" i="0" u="none" strike="noStrike">
                          <a:solidFill>
                            <a:srgbClr val="000000"/>
                          </a:solidFill>
                          <a:effectLst/>
                          <a:latin typeface="Consolas" panose="020B0609020204030204" pitchFamily="49" charset="0"/>
                        </a:rPr>
                        <a:t>24.05%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900" b="0" i="0" u="none" strike="noStrike">
                          <a:solidFill>
                            <a:srgbClr val="000000"/>
                          </a:solidFill>
                          <a:effectLst/>
                          <a:latin typeface="Consolas" panose="020B0609020204030204" pitchFamily="49" charset="0"/>
                        </a:rPr>
                        <a:t>6.96%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buNone/>
                      </a:pPr>
                      <a:r>
                        <a:rPr lang="en-IN" sz="900" b="0" i="0" u="none" strike="noStrike">
                          <a:solidFill>
                            <a:srgbClr val="000000"/>
                          </a:solidFill>
                          <a:effectLst/>
                          <a:latin typeface="Consolas" panose="020B0609020204030204" pitchFamily="49" charset="0"/>
                        </a:rPr>
                        <a:t>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620341768"/>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buNone/>
                      </a:pPr>
                      <a:r>
                        <a:rPr lang="en-IN" sz="900" b="0" i="0" u="none" strike="noStrike">
                          <a:solidFill>
                            <a:srgbClr val="000000"/>
                          </a:solidFill>
                          <a:effectLst/>
                          <a:latin typeface="Consolas" panose="020B0609020204030204" pitchFamily="49" charset="0"/>
                        </a:rPr>
                        <a:t>24.28%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74"/>
                    </a:solidFill>
                  </a:tcPr>
                </a:tc>
                <a:tc>
                  <a:txBody>
                    <a:bodyPr/>
                    <a:lstStyle/>
                    <a:p>
                      <a:pPr algn="ctr" fontAlgn="ctr">
                        <a:buNone/>
                      </a:pPr>
                      <a:r>
                        <a:rPr lang="en-IN" sz="900" b="0" i="0" u="none" strike="noStrike">
                          <a:solidFill>
                            <a:srgbClr val="000000"/>
                          </a:solidFill>
                          <a:effectLst/>
                          <a:latin typeface="Consolas" panose="020B0609020204030204" pitchFamily="49" charset="0"/>
                        </a:rPr>
                        <a:t>6.87%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ctr" fontAlgn="ctr">
                        <a:buNone/>
                      </a:pPr>
                      <a:r>
                        <a:rPr lang="en-IN" sz="900" b="0" i="0" u="none" strike="noStrike">
                          <a:solidFill>
                            <a:srgbClr val="000000"/>
                          </a:solidFill>
                          <a:effectLst/>
                          <a:latin typeface="Consolas" panose="020B0609020204030204" pitchFamily="49" charset="0"/>
                        </a:rPr>
                        <a:t>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396934110"/>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24.39%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ctr">
                        <a:buNone/>
                      </a:pPr>
                      <a:r>
                        <a:rPr lang="en-IN" sz="900" b="0" i="0" u="none" strike="noStrike">
                          <a:solidFill>
                            <a:srgbClr val="000000"/>
                          </a:solidFill>
                          <a:effectLst/>
                          <a:latin typeface="Consolas" panose="020B0609020204030204" pitchFamily="49" charset="0"/>
                        </a:rPr>
                        <a:t>6.67%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buNone/>
                      </a:pPr>
                      <a:r>
                        <a:rPr lang="en-IN" sz="900" b="0" i="0" u="none" strike="noStrike">
                          <a:solidFill>
                            <a:srgbClr val="F1F1F1"/>
                          </a:solidFill>
                          <a:effectLst/>
                          <a:latin typeface="Consolas" panose="020B0609020204030204" pitchFamily="49" charset="0"/>
                        </a:rPr>
                        <a:t>0.61%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04641920"/>
                  </a:ext>
                </a:extLst>
              </a:tr>
              <a:tr h="231554">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68.82%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buNone/>
                      </a:pPr>
                      <a:r>
                        <a:rPr lang="en-IN" sz="900" b="0" i="0" u="none" strike="noStrike">
                          <a:solidFill>
                            <a:srgbClr val="F1F1F1"/>
                          </a:solidFill>
                          <a:effectLst/>
                          <a:latin typeface="Consolas" panose="020B0609020204030204" pitchFamily="49" charset="0"/>
                        </a:rPr>
                        <a:t>23.65%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ctr">
                        <a:buNone/>
                      </a:pPr>
                      <a:r>
                        <a:rPr lang="en-IN" sz="900" b="0" i="0" u="none" strike="noStrike">
                          <a:solidFill>
                            <a:srgbClr val="000000"/>
                          </a:solidFill>
                          <a:effectLst/>
                          <a:latin typeface="Consolas" panose="020B0609020204030204" pitchFamily="49"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buNone/>
                      </a:pPr>
                      <a:r>
                        <a:rPr lang="en-IN" sz="900" b="0" i="0" u="none" strike="noStrike">
                          <a:solidFill>
                            <a:srgbClr val="F1F1F1"/>
                          </a:solidFill>
                          <a:effectLst/>
                          <a:latin typeface="Consolas" panose="020B0609020204030204" pitchFamily="49" charset="0"/>
                        </a:rPr>
                        <a:t>0.64%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5118364"/>
                  </a:ext>
                </a:extLst>
              </a:tr>
            </a:tbl>
          </a:graphicData>
        </a:graphic>
      </p:graphicFrame>
    </p:spTree>
    <p:extLst>
      <p:ext uri="{BB962C8B-B14F-4D97-AF65-F5344CB8AC3E}">
        <p14:creationId xmlns:p14="http://schemas.microsoft.com/office/powerpoint/2010/main" val="423977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EB501-9368-AB26-C655-5CDF0AB8738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0C2A6FBE-04C1-C757-DBE2-198DA3FEC934}"/>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E5592EB1-6BB3-AB93-CE6A-1328E99A975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ln_marital_status</a:t>
            </a:r>
            <a:r>
              <a:rPr lang="en-IN" sz="2500">
                <a:ea typeface="+mj-lt"/>
                <a:cs typeface="+mj-lt"/>
              </a:rPr>
              <a:t> </a:t>
            </a:r>
            <a:r>
              <a:rPr lang="en-IN" sz="2500">
                <a:latin typeface="Univers LT (body)"/>
                <a:ea typeface="+mj-lt"/>
                <a:cs typeface="+mj-lt"/>
              </a:rPr>
              <a:t>( 4 / 5 )  - MoM Feature Distribution  &lt;</a:t>
            </a:r>
            <a:r>
              <a:rPr lang="en-IN" sz="2500">
                <a:solidFill>
                  <a:srgbClr val="C00000"/>
                </a:solidFill>
                <a:latin typeface="Univers LT (body)"/>
                <a:ea typeface="+mj-lt"/>
                <a:cs typeface="+mj-lt"/>
              </a:rPr>
              <a:t>Applied </a:t>
            </a:r>
            <a:r>
              <a:rPr lang="en-IN" sz="2500">
                <a:latin typeface="Univers LT (body)"/>
                <a:ea typeface="+mj-lt"/>
                <a:cs typeface="+mj-lt"/>
              </a:rPr>
              <a:t>&gt;</a:t>
            </a:r>
            <a:r>
              <a:rPr lang="en-IN" sz="2800">
                <a:latin typeface="Univers LT (body)"/>
                <a:ea typeface="+mj-lt"/>
                <a:cs typeface="+mj-lt"/>
              </a:rPr>
              <a:t> &lt;</a:t>
            </a:r>
            <a:r>
              <a:rPr lang="en-IN" sz="2800">
                <a:solidFill>
                  <a:srgbClr val="C00000"/>
                </a:solidFill>
                <a:latin typeface="Univers LT (body)"/>
                <a:ea typeface="+mj-lt"/>
                <a:cs typeface="+mj-lt"/>
              </a:rPr>
              <a:t>Trench wise</a:t>
            </a:r>
            <a:r>
              <a:rPr lang="en-IN" sz="2800">
                <a:latin typeface="Univers LT (body)"/>
                <a:ea typeface="+mj-lt"/>
                <a:cs typeface="+mj-lt"/>
              </a:rPr>
              <a:t>&gt;</a:t>
            </a:r>
            <a:endParaRPr lang="en-US" sz="2500" b="0">
              <a:ea typeface="+mj-lt"/>
              <a:cs typeface="+mj-lt"/>
            </a:endParaRPr>
          </a:p>
        </p:txBody>
      </p:sp>
      <p:sp>
        <p:nvSpPr>
          <p:cNvPr id="4" name="Slide Number Placeholder 1">
            <a:extLst>
              <a:ext uri="{FF2B5EF4-FFF2-40B4-BE49-F238E27FC236}">
                <a16:creationId xmlns:a16="http://schemas.microsoft.com/office/drawing/2014/main" id="{38238073-54BE-801F-936A-9B3E93A9C7D4}"/>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35</a:t>
            </a:fld>
            <a:endParaRPr lang="en-PH"/>
          </a:p>
        </p:txBody>
      </p:sp>
      <p:graphicFrame>
        <p:nvGraphicFramePr>
          <p:cNvPr id="6" name="Table 5">
            <a:extLst>
              <a:ext uri="{FF2B5EF4-FFF2-40B4-BE49-F238E27FC236}">
                <a16:creationId xmlns:a16="http://schemas.microsoft.com/office/drawing/2014/main" id="{00D2DC5A-F90A-DD54-6488-144C61211587}"/>
              </a:ext>
            </a:extLst>
          </p:cNvPr>
          <p:cNvGraphicFramePr>
            <a:graphicFrameLocks noGrp="1"/>
          </p:cNvGraphicFramePr>
          <p:nvPr>
            <p:extLst>
              <p:ext uri="{D42A27DB-BD31-4B8C-83A1-F6EECF244321}">
                <p14:modId xmlns:p14="http://schemas.microsoft.com/office/powerpoint/2010/main" val="3385578"/>
              </p:ext>
            </p:extLst>
          </p:nvPr>
        </p:nvGraphicFramePr>
        <p:xfrm>
          <a:off x="542544" y="596428"/>
          <a:ext cx="5822942" cy="3124200"/>
        </p:xfrm>
        <a:graphic>
          <a:graphicData uri="http://schemas.openxmlformats.org/drawingml/2006/table">
            <a:tbl>
              <a:tblPr/>
              <a:tblGrid>
                <a:gridCol w="609600">
                  <a:extLst>
                    <a:ext uri="{9D8B030D-6E8A-4147-A177-3AD203B41FA5}">
                      <a16:colId xmlns:a16="http://schemas.microsoft.com/office/drawing/2014/main" val="3631347600"/>
                    </a:ext>
                  </a:extLst>
                </a:gridCol>
                <a:gridCol w="609600">
                  <a:extLst>
                    <a:ext uri="{9D8B030D-6E8A-4147-A177-3AD203B41FA5}">
                      <a16:colId xmlns:a16="http://schemas.microsoft.com/office/drawing/2014/main" val="331950556"/>
                    </a:ext>
                  </a:extLst>
                </a:gridCol>
                <a:gridCol w="609600">
                  <a:extLst>
                    <a:ext uri="{9D8B030D-6E8A-4147-A177-3AD203B41FA5}">
                      <a16:colId xmlns:a16="http://schemas.microsoft.com/office/drawing/2014/main" val="4276945950"/>
                    </a:ext>
                  </a:extLst>
                </a:gridCol>
                <a:gridCol w="609600">
                  <a:extLst>
                    <a:ext uri="{9D8B030D-6E8A-4147-A177-3AD203B41FA5}">
                      <a16:colId xmlns:a16="http://schemas.microsoft.com/office/drawing/2014/main" val="2822774654"/>
                    </a:ext>
                  </a:extLst>
                </a:gridCol>
                <a:gridCol w="609600">
                  <a:extLst>
                    <a:ext uri="{9D8B030D-6E8A-4147-A177-3AD203B41FA5}">
                      <a16:colId xmlns:a16="http://schemas.microsoft.com/office/drawing/2014/main" val="358698957"/>
                    </a:ext>
                  </a:extLst>
                </a:gridCol>
                <a:gridCol w="609600">
                  <a:extLst>
                    <a:ext uri="{9D8B030D-6E8A-4147-A177-3AD203B41FA5}">
                      <a16:colId xmlns:a16="http://schemas.microsoft.com/office/drawing/2014/main" val="192144923"/>
                    </a:ext>
                  </a:extLst>
                </a:gridCol>
                <a:gridCol w="609600">
                  <a:extLst>
                    <a:ext uri="{9D8B030D-6E8A-4147-A177-3AD203B41FA5}">
                      <a16:colId xmlns:a16="http://schemas.microsoft.com/office/drawing/2014/main" val="3331145560"/>
                    </a:ext>
                  </a:extLst>
                </a:gridCol>
                <a:gridCol w="609600">
                  <a:extLst>
                    <a:ext uri="{9D8B030D-6E8A-4147-A177-3AD203B41FA5}">
                      <a16:colId xmlns:a16="http://schemas.microsoft.com/office/drawing/2014/main" val="3143895441"/>
                    </a:ext>
                  </a:extLst>
                </a:gridCol>
                <a:gridCol w="143255">
                  <a:extLst>
                    <a:ext uri="{9D8B030D-6E8A-4147-A177-3AD203B41FA5}">
                      <a16:colId xmlns:a16="http://schemas.microsoft.com/office/drawing/2014/main" val="1875638521"/>
                    </a:ext>
                  </a:extLst>
                </a:gridCol>
                <a:gridCol w="802887">
                  <a:extLst>
                    <a:ext uri="{9D8B030D-6E8A-4147-A177-3AD203B41FA5}">
                      <a16:colId xmlns:a16="http://schemas.microsoft.com/office/drawing/2014/main" val="2063508884"/>
                    </a:ext>
                  </a:extLst>
                </a:gridCol>
              </a:tblGrid>
              <a:tr h="184150">
                <a:tc gridSpan="10">
                  <a:txBody>
                    <a:bodyPr/>
                    <a:lstStyle/>
                    <a:p>
                      <a:pPr algn="ctr" fontAlgn="ctr"/>
                      <a:r>
                        <a:rPr lang="en-IN" sz="900" b="0" i="0" u="none" strike="noStrike">
                          <a:solidFill>
                            <a:srgbClr val="000000"/>
                          </a:solidFill>
                          <a:effectLst/>
                          <a:latin typeface="Consolas" panose="020B0609020204030204" pitchFamily="49" charset="0"/>
                        </a:rPr>
                        <a:t>Trench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21151829"/>
                  </a:ext>
                </a:extLst>
              </a:tr>
              <a:tr h="914400">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Single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Married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With a Live-in Partner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Widow / Widower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Annulled / Separated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115415"/>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67.07%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buNone/>
                      </a:pPr>
                      <a:r>
                        <a:rPr lang="en-IN" sz="900" b="0" i="0" u="none" strike="noStrike">
                          <a:solidFill>
                            <a:srgbClr val="000000"/>
                          </a:solidFill>
                          <a:effectLst/>
                          <a:latin typeface="Consolas" panose="020B0609020204030204" pitchFamily="49" charset="0"/>
                        </a:rPr>
                        <a:t>24.98%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D27F"/>
                    </a:solidFill>
                  </a:tcPr>
                </a:tc>
                <a:tc>
                  <a:txBody>
                    <a:bodyPr/>
                    <a:lstStyle/>
                    <a:p>
                      <a:pPr algn="ctr" fontAlgn="ctr">
                        <a:buNone/>
                      </a:pPr>
                      <a:r>
                        <a:rPr lang="en-IN" sz="900" b="0" i="0" u="none" strike="noStrike">
                          <a:solidFill>
                            <a:srgbClr val="000000"/>
                          </a:solidFill>
                          <a:effectLst/>
                          <a:latin typeface="Consolas" panose="020B0609020204030204" pitchFamily="49" charset="0"/>
                        </a:rPr>
                        <a:t>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0.314699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5700400"/>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67.83%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buNone/>
                      </a:pPr>
                      <a:r>
                        <a:rPr lang="en-IN" sz="900" b="0" i="0" u="none" strike="noStrike">
                          <a:solidFill>
                            <a:srgbClr val="000000"/>
                          </a:solidFill>
                          <a:effectLst/>
                          <a:latin typeface="Consolas" panose="020B0609020204030204" pitchFamily="49" charset="0"/>
                        </a:rPr>
                        <a:t>24.71%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81"/>
                    </a:solidFill>
                  </a:tcPr>
                </a:tc>
                <a:tc>
                  <a:txBody>
                    <a:bodyPr/>
                    <a:lstStyle/>
                    <a:p>
                      <a:pPr algn="ctr" fontAlgn="ctr">
                        <a:buNone/>
                      </a:pPr>
                      <a:r>
                        <a:rPr lang="en-IN" sz="900" b="0" i="0" u="none" strike="noStrike">
                          <a:solidFill>
                            <a:srgbClr val="000000"/>
                          </a:solidFill>
                          <a:effectLst/>
                          <a:latin typeface="Consolas" panose="020B0609020204030204" pitchFamily="49" charset="0"/>
                        </a:rPr>
                        <a:t>5.99%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6868182"/>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25820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66.11%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26.24%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buNone/>
                      </a:pPr>
                      <a:r>
                        <a:rPr lang="en-IN" sz="900" b="0" i="0" u="none" strike="noStrike">
                          <a:solidFill>
                            <a:srgbClr val="000000"/>
                          </a:solidFill>
                          <a:effectLst/>
                          <a:latin typeface="Consolas" panose="020B0609020204030204" pitchFamily="49" charset="0"/>
                        </a:rPr>
                        <a:t>0.78%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0.313247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4732374"/>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27778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69.34%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23.91%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F1F1F1"/>
                          </a:solidFill>
                          <a:effectLst/>
                          <a:latin typeface="Consolas" panose="020B0609020204030204" pitchFamily="49" charset="0"/>
                        </a:rPr>
                        <a:t>5.44%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9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buNone/>
                      </a:pPr>
                      <a:r>
                        <a:rPr lang="en-IN" sz="900" b="0" i="0" u="none" strike="noStrike">
                          <a:solidFill>
                            <a:srgbClr val="F1F1F1"/>
                          </a:solidFill>
                          <a:effectLst/>
                          <a:latin typeface="Consolas" panose="020B0609020204030204" pitchFamily="49"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0.311792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3268924"/>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28786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70.13%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23.16%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900" b="0" i="0" u="none" strike="noStrike">
                          <a:solidFill>
                            <a:srgbClr val="F1F1F1"/>
                          </a:solidFill>
                          <a:effectLst/>
                          <a:latin typeface="Consolas" panose="020B0609020204030204" pitchFamily="49" charset="0"/>
                        </a:rPr>
                        <a:t>5.42%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900" b="0" i="0" u="none" strike="noStrike">
                          <a:solidFill>
                            <a:srgbClr val="F1F1F1"/>
                          </a:solidFill>
                          <a:effectLst/>
                          <a:latin typeface="Consolas" panose="020B0609020204030204" pitchFamily="49" charset="0"/>
                        </a:rPr>
                        <a:t>0.58%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8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0.309977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4373943"/>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20948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71.69%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21.90%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F1F1F1"/>
                          </a:solidFill>
                          <a:effectLst/>
                          <a:latin typeface="Consolas" panose="020B0609020204030204" pitchFamily="49" charset="0"/>
                        </a:rPr>
                        <a:t>5.22%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buNone/>
                      </a:pPr>
                      <a:r>
                        <a:rPr lang="en-IN" sz="900" b="0" i="0" u="none" strike="noStrike">
                          <a:solidFill>
                            <a:srgbClr val="F1F1F1"/>
                          </a:solidFill>
                          <a:effectLst/>
                          <a:latin typeface="Consolas" panose="020B0609020204030204" pitchFamily="49" charset="0"/>
                        </a:rPr>
                        <a:t>0.56%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97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0.311041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1365380"/>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70.80%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CC7E"/>
                    </a:solidFill>
                  </a:tcPr>
                </a:tc>
                <a:tc>
                  <a:txBody>
                    <a:bodyPr/>
                    <a:lstStyle/>
                    <a:p>
                      <a:pPr algn="ctr" fontAlgn="ctr">
                        <a:buNone/>
                      </a:pPr>
                      <a:r>
                        <a:rPr lang="en-IN" sz="900" b="0" i="0" u="none" strike="noStrike">
                          <a:solidFill>
                            <a:srgbClr val="F1F1F1"/>
                          </a:solidFill>
                          <a:effectLst/>
                          <a:latin typeface="Consolas" panose="020B0609020204030204" pitchFamily="49" charset="0"/>
                        </a:rPr>
                        <a:t>22.05%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16D"/>
                    </a:solidFill>
                  </a:tcPr>
                </a:tc>
                <a:tc>
                  <a:txBody>
                    <a:bodyPr/>
                    <a:lstStyle/>
                    <a:p>
                      <a:pPr algn="ctr" fontAlgn="ctr">
                        <a:buNone/>
                      </a:pPr>
                      <a:r>
                        <a:rPr lang="en-IN" sz="900" b="0" i="0" u="none" strike="noStrike">
                          <a:solidFill>
                            <a:srgbClr val="000000"/>
                          </a:solidFill>
                          <a:effectLst/>
                          <a:latin typeface="Consolas" panose="020B0609020204030204" pitchFamily="49" charset="0"/>
                        </a:rPr>
                        <a:t>5.89%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0.67%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buNone/>
                      </a:pPr>
                      <a:r>
                        <a:rPr lang="en-IN" sz="900" b="0" i="0" u="none" strike="noStrike">
                          <a:solidFill>
                            <a:srgbClr val="F1F1F1"/>
                          </a:solidFill>
                          <a:effectLst/>
                          <a:latin typeface="Consolas" panose="020B0609020204030204" pitchFamily="49"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C75"/>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0.310846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8004098"/>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69.42%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2"/>
                    </a:solidFill>
                  </a:tcPr>
                </a:tc>
                <a:tc>
                  <a:txBody>
                    <a:bodyPr/>
                    <a:lstStyle/>
                    <a:p>
                      <a:pPr algn="ctr" fontAlgn="ctr">
                        <a:buNone/>
                      </a:pPr>
                      <a:r>
                        <a:rPr lang="en-IN" sz="900" b="0" i="0" u="none" strike="noStrike">
                          <a:solidFill>
                            <a:srgbClr val="F1F1F1"/>
                          </a:solidFill>
                          <a:effectLst/>
                          <a:latin typeface="Consolas" panose="020B0609020204030204" pitchFamily="49" charset="0"/>
                        </a:rPr>
                        <a:t>22.27%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900" b="0" i="0" u="none" strike="noStrike">
                          <a:solidFill>
                            <a:srgbClr val="000000"/>
                          </a:solidFill>
                          <a:effectLst/>
                          <a:latin typeface="Consolas" panose="020B0609020204030204" pitchFamily="49" charset="0"/>
                        </a:rPr>
                        <a:t>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0.312189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8450389"/>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69.11%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22.75%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buNone/>
                      </a:pPr>
                      <a:r>
                        <a:rPr lang="en-IN" sz="900" b="0" i="0" u="none" strike="noStrike">
                          <a:solidFill>
                            <a:srgbClr val="000000"/>
                          </a:solidFill>
                          <a:effectLst/>
                          <a:latin typeface="Consolas" panose="020B0609020204030204" pitchFamily="49" charset="0"/>
                        </a:rPr>
                        <a:t>6.81%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37C"/>
                    </a:solidFill>
                  </a:tcPr>
                </a:tc>
                <a:tc>
                  <a:txBody>
                    <a:bodyPr/>
                    <a:lstStyle/>
                    <a:p>
                      <a:pPr algn="ctr" fontAlgn="ctr">
                        <a:buNone/>
                      </a:pPr>
                      <a:r>
                        <a:rPr lang="en-IN" sz="900" b="0" i="0" u="none" strike="noStrike">
                          <a:solidFill>
                            <a:srgbClr val="000000"/>
                          </a:solidFill>
                          <a:effectLst/>
                          <a:latin typeface="Consolas" panose="020B0609020204030204" pitchFamily="49" charset="0"/>
                        </a:rPr>
                        <a:t>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buNone/>
                      </a:pPr>
                      <a:r>
                        <a:rPr lang="en-IN" sz="900" b="0" i="0" u="none" strike="noStrike">
                          <a:solidFill>
                            <a:srgbClr val="000000"/>
                          </a:solidFill>
                          <a:effectLst/>
                          <a:latin typeface="Consolas" panose="020B0609020204030204" pitchFamily="49" charset="0"/>
                        </a:rPr>
                        <a:t>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0.313444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4729721"/>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69.66%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37F"/>
                    </a:solidFill>
                  </a:tcPr>
                </a:tc>
                <a:tc>
                  <a:txBody>
                    <a:bodyPr/>
                    <a:lstStyle/>
                    <a:p>
                      <a:pPr algn="ctr" fontAlgn="ctr">
                        <a:buNone/>
                      </a:pPr>
                      <a:r>
                        <a:rPr lang="en-IN" sz="900" b="0" i="0" u="none" strike="noStrike">
                          <a:solidFill>
                            <a:srgbClr val="F1F1F1"/>
                          </a:solidFill>
                          <a:effectLst/>
                          <a:latin typeface="Consolas" panose="020B0609020204030204" pitchFamily="49" charset="0"/>
                        </a:rPr>
                        <a:t>22.44%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ctr">
                        <a:buNone/>
                      </a:pPr>
                      <a:r>
                        <a:rPr lang="en-IN" sz="900" b="0" i="0" u="none" strike="noStrike">
                          <a:solidFill>
                            <a:srgbClr val="000000"/>
                          </a:solidFill>
                          <a:effectLst/>
                          <a:latin typeface="Consolas" panose="020B0609020204030204" pitchFamily="49" charset="0"/>
                        </a:rPr>
                        <a:t>6.58%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ctr" fontAlgn="ctr">
                        <a:buNone/>
                      </a:pPr>
                      <a:r>
                        <a:rPr lang="en-IN" sz="900" b="0" i="0" u="none" strike="noStrike">
                          <a:solidFill>
                            <a:srgbClr val="F1F1F1"/>
                          </a:solidFill>
                          <a:effectLst/>
                          <a:latin typeface="Consolas" panose="020B0609020204030204" pitchFamily="49" charset="0"/>
                        </a:rPr>
                        <a:t>0.55%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860322"/>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26280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70.69%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37F"/>
                    </a:solidFill>
                  </a:tcPr>
                </a:tc>
                <a:tc>
                  <a:txBody>
                    <a:bodyPr/>
                    <a:lstStyle/>
                    <a:p>
                      <a:pPr algn="ctr" fontAlgn="ctr">
                        <a:buNone/>
                      </a:pPr>
                      <a:r>
                        <a:rPr lang="en-IN" sz="900" b="0" i="0" u="none" strike="noStrike">
                          <a:solidFill>
                            <a:srgbClr val="F1F1F1"/>
                          </a:solidFill>
                          <a:effectLst/>
                          <a:latin typeface="Consolas" panose="020B0609020204030204" pitchFamily="49" charset="0"/>
                        </a:rPr>
                        <a:t>21.98%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ctr">
                        <a:buNone/>
                      </a:pPr>
                      <a:r>
                        <a:rPr lang="en-IN" sz="900" b="0" i="0" u="none" strike="noStrike">
                          <a:solidFill>
                            <a:srgbClr val="000000"/>
                          </a:solidFill>
                          <a:effectLst/>
                          <a:latin typeface="Consolas" panose="020B0609020204030204" pitchFamily="49" charset="0"/>
                        </a:rPr>
                        <a:t>6.03%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ctr" fontAlgn="ctr">
                        <a:buNone/>
                      </a:pPr>
                      <a:r>
                        <a:rPr lang="en-IN" sz="900" b="0" i="0" u="none" strike="noStrike">
                          <a:solidFill>
                            <a:srgbClr val="F1F1F1"/>
                          </a:solidFill>
                          <a:effectLst/>
                          <a:latin typeface="Consolas" panose="020B0609020204030204" pitchFamily="49"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0.316449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8288225"/>
                  </a:ext>
                </a:extLst>
              </a:tr>
            </a:tbl>
          </a:graphicData>
        </a:graphic>
      </p:graphicFrame>
      <p:graphicFrame>
        <p:nvGraphicFramePr>
          <p:cNvPr id="9" name="Table 8">
            <a:extLst>
              <a:ext uri="{FF2B5EF4-FFF2-40B4-BE49-F238E27FC236}">
                <a16:creationId xmlns:a16="http://schemas.microsoft.com/office/drawing/2014/main" id="{8BC40410-4E60-7D3A-C0C7-8A10ED4F85BA}"/>
              </a:ext>
            </a:extLst>
          </p:cNvPr>
          <p:cNvGraphicFramePr>
            <a:graphicFrameLocks noGrp="1"/>
          </p:cNvGraphicFramePr>
          <p:nvPr>
            <p:extLst>
              <p:ext uri="{D42A27DB-BD31-4B8C-83A1-F6EECF244321}">
                <p14:modId xmlns:p14="http://schemas.microsoft.com/office/powerpoint/2010/main" val="1150704768"/>
              </p:ext>
            </p:extLst>
          </p:nvPr>
        </p:nvGraphicFramePr>
        <p:xfrm>
          <a:off x="593348" y="3937000"/>
          <a:ext cx="5810967" cy="2932194"/>
        </p:xfrm>
        <a:graphic>
          <a:graphicData uri="http://schemas.openxmlformats.org/drawingml/2006/table">
            <a:tbl>
              <a:tblPr/>
              <a:tblGrid>
                <a:gridCol w="604520">
                  <a:extLst>
                    <a:ext uri="{9D8B030D-6E8A-4147-A177-3AD203B41FA5}">
                      <a16:colId xmlns:a16="http://schemas.microsoft.com/office/drawing/2014/main" val="980530548"/>
                    </a:ext>
                  </a:extLst>
                </a:gridCol>
                <a:gridCol w="604520">
                  <a:extLst>
                    <a:ext uri="{9D8B030D-6E8A-4147-A177-3AD203B41FA5}">
                      <a16:colId xmlns:a16="http://schemas.microsoft.com/office/drawing/2014/main" val="159629677"/>
                    </a:ext>
                  </a:extLst>
                </a:gridCol>
                <a:gridCol w="604520">
                  <a:extLst>
                    <a:ext uri="{9D8B030D-6E8A-4147-A177-3AD203B41FA5}">
                      <a16:colId xmlns:a16="http://schemas.microsoft.com/office/drawing/2014/main" val="3116919810"/>
                    </a:ext>
                  </a:extLst>
                </a:gridCol>
                <a:gridCol w="604520">
                  <a:extLst>
                    <a:ext uri="{9D8B030D-6E8A-4147-A177-3AD203B41FA5}">
                      <a16:colId xmlns:a16="http://schemas.microsoft.com/office/drawing/2014/main" val="3831784580"/>
                    </a:ext>
                  </a:extLst>
                </a:gridCol>
                <a:gridCol w="604520">
                  <a:extLst>
                    <a:ext uri="{9D8B030D-6E8A-4147-A177-3AD203B41FA5}">
                      <a16:colId xmlns:a16="http://schemas.microsoft.com/office/drawing/2014/main" val="82136541"/>
                    </a:ext>
                  </a:extLst>
                </a:gridCol>
                <a:gridCol w="604520">
                  <a:extLst>
                    <a:ext uri="{9D8B030D-6E8A-4147-A177-3AD203B41FA5}">
                      <a16:colId xmlns:a16="http://schemas.microsoft.com/office/drawing/2014/main" val="2336837410"/>
                    </a:ext>
                  </a:extLst>
                </a:gridCol>
                <a:gridCol w="604520">
                  <a:extLst>
                    <a:ext uri="{9D8B030D-6E8A-4147-A177-3AD203B41FA5}">
                      <a16:colId xmlns:a16="http://schemas.microsoft.com/office/drawing/2014/main" val="98114146"/>
                    </a:ext>
                  </a:extLst>
                </a:gridCol>
                <a:gridCol w="604520">
                  <a:extLst>
                    <a:ext uri="{9D8B030D-6E8A-4147-A177-3AD203B41FA5}">
                      <a16:colId xmlns:a16="http://schemas.microsoft.com/office/drawing/2014/main" val="3186962473"/>
                    </a:ext>
                  </a:extLst>
                </a:gridCol>
                <a:gridCol w="171920">
                  <a:extLst>
                    <a:ext uri="{9D8B030D-6E8A-4147-A177-3AD203B41FA5}">
                      <a16:colId xmlns:a16="http://schemas.microsoft.com/office/drawing/2014/main" val="520163188"/>
                    </a:ext>
                  </a:extLst>
                </a:gridCol>
                <a:gridCol w="802887">
                  <a:extLst>
                    <a:ext uri="{9D8B030D-6E8A-4147-A177-3AD203B41FA5}">
                      <a16:colId xmlns:a16="http://schemas.microsoft.com/office/drawing/2014/main" val="3449765307"/>
                    </a:ext>
                  </a:extLst>
                </a:gridCol>
              </a:tblGrid>
              <a:tr h="216884">
                <a:tc gridSpan="10">
                  <a:txBody>
                    <a:bodyPr/>
                    <a:lstStyle/>
                    <a:p>
                      <a:pPr algn="ctr" fontAlgn="ctr"/>
                      <a:r>
                        <a:rPr lang="en-IN" sz="900" b="0" i="0" u="none" strike="noStrike">
                          <a:solidFill>
                            <a:srgbClr val="000000"/>
                          </a:solidFill>
                          <a:effectLst/>
                          <a:latin typeface="Consolas" panose="020B0609020204030204" pitchFamily="49" charset="0"/>
                        </a:rPr>
                        <a:t>Trench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2583642"/>
                  </a:ext>
                </a:extLst>
              </a:tr>
              <a:tr h="402956">
                <a:tc>
                  <a:txBody>
                    <a:bodyPr/>
                    <a:lstStyle/>
                    <a:p>
                      <a:pPr algn="ctr" fontAlgn="ctr">
                        <a:buNone/>
                      </a:pPr>
                      <a:r>
                        <a:rPr lang="en-IN" sz="8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Single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Married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With a Live-in Partner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Annulled / Separated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Widow / Widower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7957428"/>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800" b="0" i="0" u="none" strike="noStrike">
                          <a:solidFill>
                            <a:srgbClr val="000000"/>
                          </a:solidFill>
                          <a:effectLst/>
                          <a:latin typeface="Consolas" panose="020B0609020204030204" pitchFamily="49" charset="0"/>
                        </a:rPr>
                        <a:t>26.96%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6.44%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800" b="0" i="0" u="none" strike="noStrike">
                          <a:solidFill>
                            <a:srgbClr val="000000"/>
                          </a:solidFill>
                          <a:effectLst/>
                          <a:latin typeface="Consolas" panose="020B0609020204030204" pitchFamily="49"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515601"/>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66.52%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9C07B"/>
                    </a:solidFill>
                  </a:tcPr>
                </a:tc>
                <a:tc>
                  <a:txBody>
                    <a:bodyPr/>
                    <a:lstStyle/>
                    <a:p>
                      <a:pPr algn="ctr" fontAlgn="ctr">
                        <a:buNone/>
                      </a:pPr>
                      <a:r>
                        <a:rPr lang="en-IN" sz="800" b="0" i="0" u="none" strike="noStrike">
                          <a:solidFill>
                            <a:srgbClr val="F1F1F1"/>
                          </a:solidFill>
                          <a:effectLst/>
                          <a:latin typeface="Consolas" panose="020B0609020204030204" pitchFamily="49" charset="0"/>
                        </a:rPr>
                        <a:t>25.92%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6.34%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buNone/>
                      </a:pPr>
                      <a:r>
                        <a:rPr lang="en-IN" sz="800" b="0" i="0" u="none" strike="noStrike">
                          <a:solidFill>
                            <a:srgbClr val="000000"/>
                          </a:solidFill>
                          <a:effectLst/>
                          <a:latin typeface="Consolas" panose="020B0609020204030204" pitchFamily="49" charset="0"/>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buNone/>
                      </a:pPr>
                      <a:r>
                        <a:rPr lang="en-IN" sz="800" b="0" i="0" u="none" strike="noStrike">
                          <a:solidFill>
                            <a:srgbClr val="F1F1F1"/>
                          </a:solidFill>
                          <a:effectLst/>
                          <a:latin typeface="Consolas" panose="020B0609020204030204" pitchFamily="49" charset="0"/>
                        </a:rPr>
                        <a:t>0.49%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A6E"/>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0.303022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3868728"/>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panose="020B0609020204030204" pitchFamily="49" charset="0"/>
                        </a:rPr>
                        <a:t>26.11%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971"/>
                    </a:solidFill>
                  </a:tcPr>
                </a:tc>
                <a:tc>
                  <a:txBody>
                    <a:bodyPr/>
                    <a:lstStyle/>
                    <a:p>
                      <a:pPr algn="ctr" fontAlgn="ctr">
                        <a:buNone/>
                      </a:pPr>
                      <a:r>
                        <a:rPr lang="en-IN" sz="800" b="0" i="0" u="none" strike="noStrike">
                          <a:solidFill>
                            <a:srgbClr val="000000"/>
                          </a:solidFill>
                          <a:effectLst/>
                          <a:latin typeface="Consolas" panose="020B0609020204030204" pitchFamily="49" charset="0"/>
                        </a:rPr>
                        <a:t>6.06%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777"/>
                    </a:solidFill>
                  </a:tcPr>
                </a:tc>
                <a:tc>
                  <a:txBody>
                    <a:bodyPr/>
                    <a:lstStyle/>
                    <a:p>
                      <a:pPr algn="ctr" fontAlgn="ctr">
                        <a:buNone/>
                      </a:pPr>
                      <a:r>
                        <a:rPr lang="en-IN" sz="800" b="0" i="0" u="none" strike="noStrike">
                          <a:solidFill>
                            <a:srgbClr val="000000"/>
                          </a:solidFill>
                          <a:effectLst/>
                          <a:latin typeface="Consolas" panose="020B0609020204030204" pitchFamily="49" charset="0"/>
                        </a:rPr>
                        <a:t>0.68%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buNone/>
                      </a:pPr>
                      <a:r>
                        <a:rPr lang="en-IN" sz="800" b="0" i="0" u="none" strike="noStrike">
                          <a:solidFill>
                            <a:srgbClr val="000000"/>
                          </a:solidFill>
                          <a:effectLst/>
                          <a:latin typeface="Consolas" panose="020B0609020204030204" pitchFamily="49" charset="0"/>
                        </a:rPr>
                        <a:t>0.58%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0.301458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12817233"/>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65.78%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26.97%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5.97%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674"/>
                    </a:solidFill>
                  </a:tcPr>
                </a:tc>
                <a:tc>
                  <a:txBody>
                    <a:bodyPr/>
                    <a:lstStyle/>
                    <a:p>
                      <a:pPr algn="ctr" fontAlgn="ctr">
                        <a:buNone/>
                      </a:pPr>
                      <a:r>
                        <a:rPr lang="en-IN" sz="800" b="0" i="0" u="none" strike="noStrike">
                          <a:solidFill>
                            <a:srgbClr val="000000"/>
                          </a:solidFill>
                          <a:effectLst/>
                          <a:latin typeface="Consolas" panose="020B0609020204030204" pitchFamily="49" charset="0"/>
                        </a:rPr>
                        <a:t>0.73%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0.55%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179"/>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0.302407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9913717"/>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66.09%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buNone/>
                      </a:pPr>
                      <a:r>
                        <a:rPr lang="en-IN" sz="800" b="0" i="0" u="none" strike="noStrike">
                          <a:solidFill>
                            <a:srgbClr val="000000"/>
                          </a:solidFill>
                          <a:effectLst/>
                          <a:latin typeface="Consolas" panose="020B0609020204030204" pitchFamily="49" charset="0"/>
                        </a:rPr>
                        <a:t>26.79%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ctr">
                        <a:buNone/>
                      </a:pPr>
                      <a:r>
                        <a:rPr lang="en-IN" sz="800" b="0" i="0" u="none" strike="noStrike">
                          <a:solidFill>
                            <a:srgbClr val="F1F1F1"/>
                          </a:solidFill>
                          <a:effectLst/>
                          <a:latin typeface="Consolas" panose="020B0609020204030204" pitchFamily="49" charset="0"/>
                        </a:rPr>
                        <a:t>5.87%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algn="ctr" fontAlgn="ctr">
                        <a:buNone/>
                      </a:pPr>
                      <a:r>
                        <a:rPr lang="en-IN" sz="800" b="0" i="0" u="none" strike="noStrike">
                          <a:solidFill>
                            <a:srgbClr val="F1F1F1"/>
                          </a:solidFill>
                          <a:effectLst/>
                          <a:latin typeface="Consolas" panose="020B0609020204030204" pitchFamily="49" charset="0"/>
                        </a:rPr>
                        <a:t>0.67%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algn="ctr" fontAlgn="ctr">
                        <a:buNone/>
                      </a:pPr>
                      <a:r>
                        <a:rPr lang="en-IN" sz="800" b="0" i="0" u="none" strike="noStrike">
                          <a:solidFill>
                            <a:srgbClr val="000000"/>
                          </a:solidFill>
                          <a:effectLst/>
                          <a:latin typeface="Consolas" panose="020B0609020204030204" pitchFamily="49" charset="0"/>
                        </a:rPr>
                        <a:t>0.58%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0.302822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4588536"/>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14823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66.36%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ctr">
                        <a:buNone/>
                      </a:pPr>
                      <a:r>
                        <a:rPr lang="en-IN" sz="800" b="0" i="0" u="none" strike="noStrike">
                          <a:solidFill>
                            <a:srgbClr val="000000"/>
                          </a:solidFill>
                          <a:effectLst/>
                          <a:latin typeface="Consolas" panose="020B0609020204030204" pitchFamily="49" charset="0"/>
                        </a:rPr>
                        <a:t>26.62%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800" b="0" i="0" u="none" strike="noStrike">
                          <a:solidFill>
                            <a:srgbClr val="F1F1F1"/>
                          </a:solidFill>
                          <a:effectLst/>
                          <a:latin typeface="Consolas" panose="020B0609020204030204" pitchFamily="49" charset="0"/>
                        </a:rPr>
                        <a:t>5.75%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800" b="0" i="0" u="none" strike="noStrike">
                          <a:solidFill>
                            <a:srgbClr val="000000"/>
                          </a:solidFill>
                          <a:effectLst/>
                          <a:latin typeface="Consolas" panose="020B0609020204030204" pitchFamily="49" charset="0"/>
                        </a:rPr>
                        <a:t>0.55%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1925861"/>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65.57%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buNone/>
                      </a:pPr>
                      <a:r>
                        <a:rPr lang="en-IN" sz="800" b="0" i="0" u="none" strike="noStrike">
                          <a:solidFill>
                            <a:srgbClr val="000000"/>
                          </a:solidFill>
                          <a:effectLst/>
                          <a:latin typeface="Consolas" panose="020B0609020204030204" pitchFamily="49" charset="0"/>
                        </a:rPr>
                        <a:t>26.70%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6.35%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buNone/>
                      </a:pPr>
                      <a:r>
                        <a:rPr lang="en-IN" sz="800" b="0" i="0" u="none" strike="noStrike">
                          <a:solidFill>
                            <a:srgbClr val="F1F1F1"/>
                          </a:solidFill>
                          <a:effectLst/>
                          <a:latin typeface="Consolas" panose="020B0609020204030204" pitchFamily="49" charset="0"/>
                        </a:rPr>
                        <a:t>0.66%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C8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0.304453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2414798"/>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64.70%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27.02%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buNone/>
                      </a:pPr>
                      <a:r>
                        <a:rPr lang="en-IN" sz="800" b="0" i="0" u="none" strike="noStrike">
                          <a:solidFill>
                            <a:srgbClr val="000000"/>
                          </a:solidFill>
                          <a:effectLst/>
                          <a:latin typeface="Consolas" panose="020B0609020204030204" pitchFamily="49" charset="0"/>
                        </a:rPr>
                        <a:t>7.04%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algn="ctr" fontAlgn="ctr">
                        <a:buNone/>
                      </a:pPr>
                      <a:r>
                        <a:rPr lang="en-IN" sz="800" b="0" i="0" u="none" strike="noStrike">
                          <a:solidFill>
                            <a:srgbClr val="F1F1F1"/>
                          </a:solidFill>
                          <a:effectLst/>
                          <a:latin typeface="Consolas" panose="020B0609020204030204" pitchFamily="49" charset="0"/>
                        </a:rPr>
                        <a:t>0.47%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6015241"/>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26.63%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buNone/>
                      </a:pPr>
                      <a:r>
                        <a:rPr lang="en-IN" sz="800" b="0" i="0" u="none" strike="noStrike">
                          <a:solidFill>
                            <a:srgbClr val="000000"/>
                          </a:solidFill>
                          <a:effectLst/>
                          <a:latin typeface="Consolas" panose="020B0609020204030204" pitchFamily="49" charset="0"/>
                        </a:rPr>
                        <a:t>6.95%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algn="ctr" fontAlgn="ctr">
                        <a:buNone/>
                      </a:pPr>
                      <a:r>
                        <a:rPr lang="en-IN" sz="800" b="0" i="0" u="none" strike="noStrike">
                          <a:solidFill>
                            <a:srgbClr val="000000"/>
                          </a:solidFill>
                          <a:effectLst/>
                          <a:latin typeface="Consolas" panose="020B0609020204030204" pitchFamily="49"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8239483"/>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F1F1F1"/>
                          </a:solidFill>
                          <a:effectLst/>
                          <a:latin typeface="Consolas" panose="020B0609020204030204" pitchFamily="49" charset="0"/>
                        </a:rPr>
                        <a:t>64.28%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buNone/>
                      </a:pPr>
                      <a:r>
                        <a:rPr lang="en-IN" sz="800" b="0" i="0" u="none" strike="noStrike">
                          <a:solidFill>
                            <a:srgbClr val="000000"/>
                          </a:solidFill>
                          <a:effectLst/>
                          <a:latin typeface="Consolas" panose="020B0609020204030204" pitchFamily="49" charset="0"/>
                        </a:rPr>
                        <a:t>27.41%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800" b="0" i="0" u="none" strike="noStrike">
                          <a:solidFill>
                            <a:srgbClr val="000000"/>
                          </a:solidFill>
                          <a:effectLst/>
                          <a:latin typeface="Consolas" panose="020B0609020204030204" pitchFamily="49" charset="0"/>
                        </a:rPr>
                        <a:t>6.80%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47C"/>
                    </a:solidFill>
                  </a:tcPr>
                </a:tc>
                <a:tc>
                  <a:txBody>
                    <a:bodyPr/>
                    <a:lstStyle/>
                    <a:p>
                      <a:pPr algn="ctr" fontAlgn="ctr">
                        <a:buNone/>
                      </a:pPr>
                      <a:r>
                        <a:rPr lang="en-IN" sz="800" b="0" i="0" u="none" strike="noStrike">
                          <a:solidFill>
                            <a:srgbClr val="000000"/>
                          </a:solidFill>
                          <a:effectLst/>
                          <a:latin typeface="Consolas" panose="020B0609020204030204" pitchFamily="49"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ctr" fontAlgn="ctr">
                        <a:buNone/>
                      </a:pPr>
                      <a:r>
                        <a:rPr lang="en-IN" sz="800" b="0" i="0" u="none" strike="noStrike">
                          <a:solidFill>
                            <a:srgbClr val="000000"/>
                          </a:solidFill>
                          <a:effectLst/>
                          <a:latin typeface="Consolas" panose="020B0609020204030204" pitchFamily="49"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7593535"/>
                  </a:ext>
                </a:extLst>
              </a:tr>
              <a:tr h="210214">
                <a:tc>
                  <a:txBody>
                    <a:bodyPr/>
                    <a:lstStyle/>
                    <a:p>
                      <a:pPr algn="ctr" fontAlgn="ctr">
                        <a:buNone/>
                      </a:pPr>
                      <a:r>
                        <a:rPr lang="en-IN" sz="8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65.17%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26.92%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buNone/>
                      </a:pPr>
                      <a:r>
                        <a:rPr lang="en-IN" sz="800" b="0" i="0" u="none" strike="noStrike">
                          <a:solidFill>
                            <a:srgbClr val="000000"/>
                          </a:solidFill>
                          <a:effectLst/>
                          <a:latin typeface="Consolas" panose="020B0609020204030204" pitchFamily="49" charset="0"/>
                        </a:rPr>
                        <a:t>0.74%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buNone/>
                      </a:pPr>
                      <a:r>
                        <a:rPr lang="en-IN" sz="800" b="0" i="0" u="none" strike="noStrike">
                          <a:solidFill>
                            <a:srgbClr val="000000"/>
                          </a:solidFill>
                          <a:effectLst/>
                          <a:latin typeface="Consolas" panose="020B0609020204030204" pitchFamily="49" charset="0"/>
                        </a:rPr>
                        <a:t>0.62%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0.306625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9682631"/>
                  </a:ext>
                </a:extLst>
              </a:tr>
            </a:tbl>
          </a:graphicData>
        </a:graphic>
      </p:graphicFrame>
      <p:sp>
        <p:nvSpPr>
          <p:cNvPr id="11" name="Rectangle 1">
            <a:extLst>
              <a:ext uri="{FF2B5EF4-FFF2-40B4-BE49-F238E27FC236}">
                <a16:creationId xmlns:a16="http://schemas.microsoft.com/office/drawing/2014/main" id="{EFA2188F-C378-D5B2-56CC-BF5FFCBC6D77}"/>
              </a:ext>
            </a:extLst>
          </p:cNvPr>
          <p:cNvSpPr>
            <a:spLocks noChangeArrowheads="1"/>
          </p:cNvSpPr>
          <p:nvPr/>
        </p:nvSpPr>
        <p:spPr bwMode="auto">
          <a:xfrm>
            <a:off x="6814396" y="912291"/>
            <a:ext cx="455180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a:buChar char="•"/>
            </a:pPr>
            <a:r>
              <a:rPr lang="en-US" sz="1200" b="1">
                <a:ea typeface="+mn-lt"/>
                <a:cs typeface="+mn-lt"/>
              </a:rPr>
              <a:t>Single </a:t>
            </a:r>
            <a:r>
              <a:rPr lang="en-US" sz="1200">
                <a:ea typeface="+mn-lt"/>
                <a:cs typeface="+mn-lt"/>
              </a:rPr>
              <a:t>remains the dominant category throughout, consistently ranging between 66.11% and 71.69%, showing strong stability over time.</a:t>
            </a:r>
            <a:endParaRPr lang="en-US">
              <a:ea typeface="+mn-lt"/>
              <a:cs typeface="+mn-lt"/>
            </a:endParaRPr>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Married and With a Live-in Partner</a:t>
            </a:r>
            <a:r>
              <a:rPr lang="en-US" sz="1200">
                <a:ea typeface="+mn-lt"/>
                <a:cs typeface="+mn-lt"/>
              </a:rPr>
              <a:t> stay within narrow ranges, reflecting a steady distribution month over month.</a:t>
            </a:r>
            <a:endParaRPr lang="en-US"/>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Widow/Widower and Annulled/Separated</a:t>
            </a:r>
            <a:r>
              <a:rPr lang="en-US" sz="1200">
                <a:ea typeface="+mn-lt"/>
                <a:cs typeface="+mn-lt"/>
              </a:rPr>
              <a:t> categories remain low but stable, with minimal fluctuations, confirming the feature’s reliability for modeling.</a:t>
            </a:r>
            <a:endParaRPr lang="en-US"/>
          </a:p>
          <a:p>
            <a:pPr marL="285750" indent="-285750">
              <a:buFont typeface="Arial"/>
              <a:buChar char="•"/>
            </a:pPr>
            <a:endParaRPr lang="en-US" sz="1200"/>
          </a:p>
          <a:p>
            <a:pPr marL="0" marR="0" lvl="0" indent="0" algn="l" defTabSz="914400">
              <a:lnSpc>
                <a:spcPct val="100000"/>
              </a:lnSpc>
              <a:spcBef>
                <a:spcPct val="0"/>
              </a:spcBef>
              <a:spcAft>
                <a:spcPct val="0"/>
              </a:spcAft>
              <a:buClrTx/>
              <a:buSzTx/>
              <a:tabLst/>
            </a:pPr>
            <a:endParaRPr lang="en-US" altLang="en-US" sz="1200" i="0" u="none" strike="noStrike" cap="none" normalizeH="0" baseline="0">
              <a:ln>
                <a:noFill/>
              </a:ln>
              <a:effectLst/>
              <a:latin typeface="Arial" panose="020B0604020202020204" pitchFamily="34" charset="0"/>
              <a:cs typeface="Arial"/>
            </a:endParaRPr>
          </a:p>
        </p:txBody>
      </p:sp>
      <p:sp>
        <p:nvSpPr>
          <p:cNvPr id="12" name="Rectangle 1">
            <a:extLst>
              <a:ext uri="{FF2B5EF4-FFF2-40B4-BE49-F238E27FC236}">
                <a16:creationId xmlns:a16="http://schemas.microsoft.com/office/drawing/2014/main" id="{38E3F383-8DDB-E13A-59D6-D6D75970BF56}"/>
              </a:ext>
            </a:extLst>
          </p:cNvPr>
          <p:cNvSpPr>
            <a:spLocks noChangeArrowheads="1"/>
          </p:cNvSpPr>
          <p:nvPr/>
        </p:nvSpPr>
        <p:spPr bwMode="auto">
          <a:xfrm>
            <a:off x="6879403" y="3837156"/>
            <a:ext cx="4551809"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a:buChar char="•"/>
            </a:pPr>
            <a:r>
              <a:rPr lang="en-US" sz="1200" b="1">
                <a:ea typeface="+mn-lt"/>
                <a:cs typeface="+mn-lt"/>
              </a:rPr>
              <a:t>Single </a:t>
            </a:r>
            <a:r>
              <a:rPr lang="en-US" sz="1200">
                <a:ea typeface="+mn-lt"/>
                <a:cs typeface="+mn-lt"/>
              </a:rPr>
              <a:t>remains the dominant category throughout, consistently ranging between 64.28% and 66.57%, showing strong stability over time.</a:t>
            </a:r>
            <a:endParaRPr lang="en-US"/>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Married and With a Live-in Partner</a:t>
            </a:r>
            <a:r>
              <a:rPr lang="en-US" sz="1200">
                <a:ea typeface="+mn-lt"/>
                <a:cs typeface="+mn-lt"/>
              </a:rPr>
              <a:t> maintain steady proportions, hovering around 26–27% and 5.7–7% respectively, reflecting consistent month-over-month distribution.</a:t>
            </a:r>
            <a:endParaRPr lang="en-US"/>
          </a:p>
          <a:p>
            <a:pPr marL="285750" indent="-285750">
              <a:buFont typeface="Arial"/>
              <a:buChar char="•"/>
            </a:pPr>
            <a:endParaRPr lang="en-US" sz="1200">
              <a:ea typeface="+mn-lt"/>
              <a:cs typeface="+mn-lt"/>
            </a:endParaRPr>
          </a:p>
          <a:p>
            <a:pPr marL="285750" indent="-285750">
              <a:buFont typeface="Arial"/>
              <a:buChar char="•"/>
            </a:pPr>
            <a:r>
              <a:rPr lang="en-US" sz="1200" b="1">
                <a:ea typeface="+mn-lt"/>
                <a:cs typeface="+mn-lt"/>
              </a:rPr>
              <a:t>Annulled/Separated and Widow/Widower</a:t>
            </a:r>
            <a:r>
              <a:rPr lang="en-US" sz="1200">
                <a:ea typeface="+mn-lt"/>
                <a:cs typeface="+mn-lt"/>
              </a:rPr>
              <a:t> remain low and stable, under 1%, confirming minimal fluctuation and reliability of this feature for modeling.</a:t>
            </a:r>
            <a:endParaRPr lang="en-US"/>
          </a:p>
          <a:p>
            <a:pPr marL="285750" indent="-285750">
              <a:buFont typeface="Arial"/>
              <a:buChar char="•"/>
            </a:pPr>
            <a:endParaRPr lang="en-US" sz="1200"/>
          </a:p>
          <a:p>
            <a:pPr marL="0" marR="0" lvl="0" indent="0" algn="l" defTabSz="914400">
              <a:lnSpc>
                <a:spcPct val="100000"/>
              </a:lnSpc>
              <a:spcBef>
                <a:spcPct val="0"/>
              </a:spcBef>
              <a:spcAft>
                <a:spcPct val="0"/>
              </a:spcAft>
              <a:buClrTx/>
              <a:buSzTx/>
              <a:tabLst/>
            </a:pPr>
            <a:endParaRPr lang="en-US" altLang="en-US" sz="1200" i="0" u="none" strike="noStrike" cap="none" normalizeH="0" baseline="0">
              <a:ln>
                <a:noFill/>
              </a:ln>
              <a:effectLst/>
              <a:latin typeface="Arial" panose="020B0604020202020204" pitchFamily="34" charset="0"/>
              <a:cs typeface="Arial"/>
            </a:endParaRPr>
          </a:p>
        </p:txBody>
      </p:sp>
    </p:spTree>
    <p:extLst>
      <p:ext uri="{BB962C8B-B14F-4D97-AF65-F5344CB8AC3E}">
        <p14:creationId xmlns:p14="http://schemas.microsoft.com/office/powerpoint/2010/main" val="148071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45DD5-6959-F885-6EA4-A442AF16355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9A4C80A-8070-DB10-968D-9EF437BC226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4: </a:t>
            </a:r>
            <a:r>
              <a:rPr lang="en-IN" sz="2500" err="1">
                <a:ea typeface="+mj-lt"/>
                <a:cs typeface="+mj-lt"/>
              </a:rPr>
              <a:t>ln_marital_status</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4D9C861D-820D-AB72-14AE-2A65C4FA11AC}"/>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36</a:t>
            </a:fld>
            <a:endParaRPr lang="en-PH"/>
          </a:p>
        </p:txBody>
      </p:sp>
      <p:sp>
        <p:nvSpPr>
          <p:cNvPr id="2" name="TextBox 1">
            <a:extLst>
              <a:ext uri="{FF2B5EF4-FFF2-40B4-BE49-F238E27FC236}">
                <a16:creationId xmlns:a16="http://schemas.microsoft.com/office/drawing/2014/main" id="{B08B25B8-1B63-0163-4689-85E3737A1CC3}"/>
              </a:ext>
            </a:extLst>
          </p:cNvPr>
          <p:cNvSpPr txBox="1"/>
          <p:nvPr/>
        </p:nvSpPr>
        <p:spPr>
          <a:xfrm>
            <a:off x="1485734" y="4681111"/>
            <a:ext cx="832360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During the baseline period (Oct 2024 to Feb 2025), CSI values stayed very low, ranging from 0.0002 to 0.006,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showed a gradual rise, peaking at 0.016 in June before stabilizing around 0.012 in later </a:t>
            </a:r>
            <a:r>
              <a:rPr lang="en-US" sz="1300" err="1">
                <a:ea typeface="+mn-lt"/>
                <a:cs typeface="+mn-lt"/>
              </a:rPr>
              <a:t>months.All</a:t>
            </a:r>
            <a:r>
              <a:rPr lang="en-US" sz="1300">
                <a:ea typeface="+mn-lt"/>
                <a:cs typeface="+mn-lt"/>
              </a:rPr>
              <a:t> values remained well below the 0.1 threshold, confirming the feature is stable and reliable over time.</a:t>
            </a:r>
            <a:endParaRPr lang="en-US" sz="1300"/>
          </a:p>
        </p:txBody>
      </p:sp>
      <p:pic>
        <p:nvPicPr>
          <p:cNvPr id="3" name="Picture 2" descr="A graph with a line and a blue line&#10;&#10;AI-generated content may be incorrect.">
            <a:extLst>
              <a:ext uri="{FF2B5EF4-FFF2-40B4-BE49-F238E27FC236}">
                <a16:creationId xmlns:a16="http://schemas.microsoft.com/office/drawing/2014/main" id="{B0241F31-E0DE-3E2E-1FBB-C829C811B24B}"/>
              </a:ext>
            </a:extLst>
          </p:cNvPr>
          <p:cNvPicPr>
            <a:picLocks noChangeAspect="1"/>
          </p:cNvPicPr>
          <p:nvPr/>
        </p:nvPicPr>
        <p:blipFill>
          <a:blip r:embed="rId2"/>
          <a:stretch>
            <a:fillRect/>
          </a:stretch>
        </p:blipFill>
        <p:spPr>
          <a:xfrm>
            <a:off x="734628" y="797169"/>
            <a:ext cx="9458325" cy="3657600"/>
          </a:xfrm>
          <a:prstGeom prst="rect">
            <a:avLst/>
          </a:prstGeom>
        </p:spPr>
      </p:pic>
    </p:spTree>
    <p:extLst>
      <p:ext uri="{BB962C8B-B14F-4D97-AF65-F5344CB8AC3E}">
        <p14:creationId xmlns:p14="http://schemas.microsoft.com/office/powerpoint/2010/main" val="1033413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71408-737C-7879-DC5E-AE46562CDCDE}"/>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C59B5CFB-A839-2CD6-D947-58499876EE01}"/>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IN" sz="2500" err="1">
                <a:ea typeface="+mj-lt"/>
                <a:cs typeface="+mj-lt"/>
              </a:rPr>
              <a:t>ln_doc_type_rolled</a:t>
            </a:r>
            <a:r>
              <a:rPr lang="en-US" sz="2500">
                <a:ea typeface="+mj-lt"/>
                <a:cs typeface="+mj-lt"/>
              </a:rPr>
              <a:t> </a:t>
            </a:r>
            <a:r>
              <a:rPr lang="en-IN" sz="2500">
                <a:ea typeface="+mj-lt"/>
                <a:cs typeface="+mj-lt"/>
              </a:rPr>
              <a:t>( 1 / 5 )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C6B3C750-DA0D-D491-D247-4A641E4DD61F}"/>
              </a:ext>
            </a:extLst>
          </p:cNvPr>
          <p:cNvSpPr txBox="1"/>
          <p:nvPr/>
        </p:nvSpPr>
        <p:spPr>
          <a:xfrm>
            <a:off x="296235" y="536581"/>
            <a:ext cx="8427433" cy="292388"/>
          </a:xfrm>
          <a:prstGeom prst="rect">
            <a:avLst/>
          </a:prstGeom>
          <a:noFill/>
        </p:spPr>
        <p:txBody>
          <a:bodyPr wrap="square" rtlCol="0">
            <a:spAutoFit/>
          </a:bodyPr>
          <a:lstStyle/>
          <a:p>
            <a:r>
              <a:rPr lang="en-US" sz="1300"/>
              <a:t>It represent the type of identification document provided by the loan applicant.</a:t>
            </a:r>
            <a:endParaRPr lang="en-IN" sz="1300"/>
          </a:p>
        </p:txBody>
      </p:sp>
      <p:graphicFrame>
        <p:nvGraphicFramePr>
          <p:cNvPr id="13" name="Table 12">
            <a:extLst>
              <a:ext uri="{FF2B5EF4-FFF2-40B4-BE49-F238E27FC236}">
                <a16:creationId xmlns:a16="http://schemas.microsoft.com/office/drawing/2014/main" id="{AF64848F-B505-3F72-FDFC-1291DD500FCA}"/>
              </a:ext>
            </a:extLst>
          </p:cNvPr>
          <p:cNvGraphicFramePr>
            <a:graphicFrameLocks noGrp="1"/>
          </p:cNvGraphicFramePr>
          <p:nvPr>
            <p:extLst>
              <p:ext uri="{D42A27DB-BD31-4B8C-83A1-F6EECF244321}">
                <p14:modId xmlns:p14="http://schemas.microsoft.com/office/powerpoint/2010/main" val="4034181763"/>
              </p:ext>
            </p:extLst>
          </p:nvPr>
        </p:nvGraphicFramePr>
        <p:xfrm>
          <a:off x="6853308" y="1697087"/>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err="1">
                          <a:solidFill>
                            <a:srgbClr val="FFFFFF"/>
                          </a:solidFill>
                          <a:effectLst/>
                          <a:latin typeface="Consolas" panose="020B0609020204030204" pitchFamily="49" charset="0"/>
                        </a:rPr>
                        <a:t>Less_Frequency_Cat</a:t>
                      </a:r>
                      <a:endParaRPr lang="en-IN">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sz="1050">
                          <a:effectLst/>
                          <a:latin typeface="Consolas" panose="020B0609020204030204" pitchFamily="49" charset="0"/>
                        </a:rPr>
                        <a:t>professional id card, social security card, postal id card, health card, voter card, tax card</a:t>
                      </a:r>
                      <a:endParaRPr lang="en-US">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
        <p:nvSpPr>
          <p:cNvPr id="14" name="Slide Number Placeholder 1">
            <a:extLst>
              <a:ext uri="{FF2B5EF4-FFF2-40B4-BE49-F238E27FC236}">
                <a16:creationId xmlns:a16="http://schemas.microsoft.com/office/drawing/2014/main" id="{19E26778-EE68-A6EB-D9BD-F4E1F439A96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37</a:t>
            </a:fld>
            <a:endParaRPr lang="en-PH"/>
          </a:p>
        </p:txBody>
      </p:sp>
      <p:pic>
        <p:nvPicPr>
          <p:cNvPr id="2" name="Picture 1">
            <a:extLst>
              <a:ext uri="{FF2B5EF4-FFF2-40B4-BE49-F238E27FC236}">
                <a16:creationId xmlns:a16="http://schemas.microsoft.com/office/drawing/2014/main" id="{1FCD3170-74D7-EE6C-4302-76147D0F38F1}"/>
              </a:ext>
            </a:extLst>
          </p:cNvPr>
          <p:cNvPicPr>
            <a:picLocks noChangeAspect="1"/>
          </p:cNvPicPr>
          <p:nvPr/>
        </p:nvPicPr>
        <p:blipFill>
          <a:blip r:embed="rId2"/>
          <a:stretch>
            <a:fillRect/>
          </a:stretch>
        </p:blipFill>
        <p:spPr>
          <a:xfrm>
            <a:off x="296234" y="1262427"/>
            <a:ext cx="6383965" cy="4939801"/>
          </a:xfrm>
          <a:prstGeom prst="rect">
            <a:avLst/>
          </a:prstGeom>
        </p:spPr>
      </p:pic>
      <p:pic>
        <p:nvPicPr>
          <p:cNvPr id="3" name="Picture 2" descr="A table with numbers and letters&#10;&#10;AI-generated content may be incorrect.">
            <a:extLst>
              <a:ext uri="{FF2B5EF4-FFF2-40B4-BE49-F238E27FC236}">
                <a16:creationId xmlns:a16="http://schemas.microsoft.com/office/drawing/2014/main" id="{828E6836-E4EC-130D-FF64-6D878E70C4A1}"/>
              </a:ext>
            </a:extLst>
          </p:cNvPr>
          <p:cNvPicPr>
            <a:picLocks noChangeAspect="1"/>
          </p:cNvPicPr>
          <p:nvPr/>
        </p:nvPicPr>
        <p:blipFill>
          <a:blip r:embed="rId3"/>
          <a:stretch>
            <a:fillRect/>
          </a:stretch>
        </p:blipFill>
        <p:spPr>
          <a:xfrm>
            <a:off x="6869427" y="4279655"/>
            <a:ext cx="5060706" cy="1308589"/>
          </a:xfrm>
          <a:prstGeom prst="rect">
            <a:avLst/>
          </a:prstGeom>
        </p:spPr>
      </p:pic>
    </p:spTree>
    <p:extLst>
      <p:ext uri="{BB962C8B-B14F-4D97-AF65-F5344CB8AC3E}">
        <p14:creationId xmlns:p14="http://schemas.microsoft.com/office/powerpoint/2010/main" val="2284997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15383-083A-6D06-00F7-315F5BC619A6}"/>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F50DF1E-2721-A995-FF8B-FCE590CB3B52}"/>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AD5D04FC-5058-833B-ECCD-70DA8C96D1E3}"/>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IN" sz="2500" err="1">
                <a:ea typeface="+mj-lt"/>
                <a:cs typeface="+mj-lt"/>
              </a:rPr>
              <a:t>ln_doc_type_rolled</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1D0A7E31-3FC7-F0C3-B581-77F04E0502D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38</a:t>
            </a:fld>
            <a:endParaRPr lang="en-PH"/>
          </a:p>
        </p:txBody>
      </p:sp>
      <p:sp>
        <p:nvSpPr>
          <p:cNvPr id="5" name="Rectangle 4">
            <a:extLst>
              <a:ext uri="{FF2B5EF4-FFF2-40B4-BE49-F238E27FC236}">
                <a16:creationId xmlns:a16="http://schemas.microsoft.com/office/drawing/2014/main" id="{89BE9D96-D6B8-6EF3-626C-4C83D103FE9B}"/>
              </a:ext>
            </a:extLst>
          </p:cNvPr>
          <p:cNvSpPr/>
          <p:nvPr/>
        </p:nvSpPr>
        <p:spPr>
          <a:xfrm>
            <a:off x="672482" y="1416277"/>
            <a:ext cx="4005844"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and blue lines generally follow a similar trend, indicating the model is effectively using the feature, though some overprediction occurs in the lower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gap between the red (with feature) and purple (without feature) lines shows that the feature improves prediction quality, particularly in the middle bins, though the improvement is moderate.</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indicate most data is concentrated in the middle bins, while the extreme bins have fewer records, which could impact prediction reliability at the edges.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decreases across bins, aligning with the WOE transformation and supporting the feature’s role in the model.</a:t>
            </a:r>
            <a:endParaRPr lang="en-US" sz="1200"/>
          </a:p>
          <a:p>
            <a:pPr marL="285750" indent="-285750">
              <a:buFont typeface="Arial" panose="020B0604020202020204" pitchFamily="34" charset="0"/>
              <a:buChar char="•"/>
            </a:pPr>
            <a:endParaRPr lang="en-US" sz="1300">
              <a:solidFill>
                <a:srgbClr val="000000"/>
              </a:solidFill>
            </a:endParaRPr>
          </a:p>
        </p:txBody>
      </p:sp>
      <p:pic>
        <p:nvPicPr>
          <p:cNvPr id="6" name="Picture 5" descr="A graph with lines and dots&#10;&#10;AI-generated content may be incorrect.">
            <a:extLst>
              <a:ext uri="{FF2B5EF4-FFF2-40B4-BE49-F238E27FC236}">
                <a16:creationId xmlns:a16="http://schemas.microsoft.com/office/drawing/2014/main" id="{55A8F00F-3EEB-0FC8-069F-15CEE597F4B3}"/>
              </a:ext>
            </a:extLst>
          </p:cNvPr>
          <p:cNvPicPr>
            <a:picLocks noChangeAspect="1"/>
          </p:cNvPicPr>
          <p:nvPr/>
        </p:nvPicPr>
        <p:blipFill>
          <a:blip r:embed="rId2"/>
          <a:stretch>
            <a:fillRect/>
          </a:stretch>
        </p:blipFill>
        <p:spPr>
          <a:xfrm>
            <a:off x="4984116" y="2774386"/>
            <a:ext cx="6756926" cy="3658312"/>
          </a:xfrm>
          <a:prstGeom prst="rect">
            <a:avLst/>
          </a:prstGeom>
        </p:spPr>
      </p:pic>
      <p:pic>
        <p:nvPicPr>
          <p:cNvPr id="2" name="Picture 1" descr="A close-up of a white background&#10;&#10;AI-generated content may be incorrect.">
            <a:extLst>
              <a:ext uri="{FF2B5EF4-FFF2-40B4-BE49-F238E27FC236}">
                <a16:creationId xmlns:a16="http://schemas.microsoft.com/office/drawing/2014/main" id="{E5E80C66-4D46-7D13-3F47-C702088AD96A}"/>
              </a:ext>
            </a:extLst>
          </p:cNvPr>
          <p:cNvPicPr>
            <a:picLocks noChangeAspect="1"/>
          </p:cNvPicPr>
          <p:nvPr/>
        </p:nvPicPr>
        <p:blipFill>
          <a:blip r:embed="rId3"/>
          <a:stretch>
            <a:fillRect/>
          </a:stretch>
        </p:blipFill>
        <p:spPr>
          <a:xfrm>
            <a:off x="6375555" y="1593507"/>
            <a:ext cx="4429125" cy="1000125"/>
          </a:xfrm>
          <a:prstGeom prst="rect">
            <a:avLst/>
          </a:prstGeom>
        </p:spPr>
      </p:pic>
    </p:spTree>
    <p:extLst>
      <p:ext uri="{BB962C8B-B14F-4D97-AF65-F5344CB8AC3E}">
        <p14:creationId xmlns:p14="http://schemas.microsoft.com/office/powerpoint/2010/main" val="1664804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86090-E1BD-7559-946B-55C5FAC025B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3F2D121-80A0-ED9E-76E6-294A3A6E9D43}"/>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C9342354-96D1-C5A0-F32B-FF50F3F2AE8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IN" sz="2500" err="1">
                <a:ea typeface="+mj-lt"/>
                <a:cs typeface="+mj-lt"/>
              </a:rPr>
              <a:t>ln_doc_type_rolled</a:t>
            </a:r>
            <a:r>
              <a:rPr lang="en-IN" sz="2500">
                <a:ea typeface="+mj-lt"/>
                <a:cs typeface="+mj-lt"/>
              </a:rPr>
              <a:t> </a:t>
            </a:r>
            <a:r>
              <a:rPr lang="en-IN" sz="2500">
                <a:latin typeface="Univers LT (body)"/>
                <a:ea typeface="+mj-lt"/>
                <a:cs typeface="+mj-lt"/>
              </a:rPr>
              <a:t>( 3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F7813061-6DBA-2FF9-7DEB-07296606E06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39</a:t>
            </a:fld>
            <a:endParaRPr lang="en-PH"/>
          </a:p>
        </p:txBody>
      </p:sp>
      <p:sp>
        <p:nvSpPr>
          <p:cNvPr id="2" name="TextBox 1">
            <a:extLst>
              <a:ext uri="{FF2B5EF4-FFF2-40B4-BE49-F238E27FC236}">
                <a16:creationId xmlns:a16="http://schemas.microsoft.com/office/drawing/2014/main" id="{68C35385-D997-50F3-718B-C00DB9288983}"/>
              </a:ext>
            </a:extLst>
          </p:cNvPr>
          <p:cNvSpPr txBox="1"/>
          <p:nvPr/>
        </p:nvSpPr>
        <p:spPr>
          <a:xfrm>
            <a:off x="7378995" y="1727945"/>
            <a:ext cx="4214907" cy="304698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National ID shows a consistent increase from 35.26% in Oct 2024 to 39.03% in Jul 2025, reflecting growing reliance on this identification type over time.</a:t>
            </a:r>
            <a:endParaRPr lang="en-US"/>
          </a:p>
          <a:p>
            <a:endParaRPr lang="en-US" sz="1200"/>
          </a:p>
          <a:p>
            <a:pPr marL="285750" indent="-285750">
              <a:buFont typeface="Arial" panose="020B0604020202020204" pitchFamily="34" charset="0"/>
              <a:buChar char="•"/>
            </a:pPr>
            <a:r>
              <a:rPr lang="en-US" sz="1200"/>
              <a:t>Driving License and UMID show minor fluctuations, generally staying within ~21%–23% for Driving License and ~17%–22% for UMID, indicating stable usage patterns.</a:t>
            </a:r>
            <a:endParaRPr lang="en-US"/>
          </a:p>
          <a:p>
            <a:endParaRPr lang="en-US" sz="1200"/>
          </a:p>
          <a:p>
            <a:pPr marL="285750" indent="-285750">
              <a:buFont typeface="Arial" panose="020B0604020202020204" pitchFamily="34" charset="0"/>
              <a:buChar char="•"/>
            </a:pPr>
            <a:r>
              <a:rPr lang="en-US" sz="1200"/>
              <a:t>Passport shows a slight decline from 13.94% in Dec 2024 to 13.31%–14.43% in Jul–Aug 2025, </a:t>
            </a:r>
            <a:r>
              <a:rPr lang="en-US" sz="1200">
                <a:ea typeface="+mn-lt"/>
                <a:cs typeface="+mn-lt"/>
              </a:rPr>
              <a:t>but overall remains stable.</a:t>
            </a:r>
            <a:endParaRPr lang="en-US"/>
          </a:p>
          <a:p>
            <a:endParaRPr lang="en-US" sz="1200"/>
          </a:p>
          <a:p>
            <a:pPr marL="285750" indent="-285750">
              <a:buFont typeface="Arial" panose="020B0604020202020204" pitchFamily="34" charset="0"/>
              <a:buChar char="•"/>
            </a:pPr>
            <a:r>
              <a:rPr lang="en-US" sz="1200"/>
              <a:t>Less frequent categories fluctuate between ~7%–8%, showing minimal impact on the overall trend. The feature set demonstrates strong stability and reliability, making it suitable for predictive modeling.</a:t>
            </a:r>
            <a:endParaRPr lang="en-US"/>
          </a:p>
          <a:p>
            <a:pPr marL="285750" indent="-285750">
              <a:buFont typeface="Arial" panose="020B0604020202020204" pitchFamily="34" charset="0"/>
              <a:buChar char="•"/>
            </a:pPr>
            <a:endParaRPr lang="en-US" sz="1200"/>
          </a:p>
        </p:txBody>
      </p:sp>
      <p:graphicFrame>
        <p:nvGraphicFramePr>
          <p:cNvPr id="7" name="Table 6">
            <a:extLst>
              <a:ext uri="{FF2B5EF4-FFF2-40B4-BE49-F238E27FC236}">
                <a16:creationId xmlns:a16="http://schemas.microsoft.com/office/drawing/2014/main" id="{D39821E3-0981-19F1-F08F-E9C6035D1AC4}"/>
              </a:ext>
            </a:extLst>
          </p:cNvPr>
          <p:cNvGraphicFramePr>
            <a:graphicFrameLocks noGrp="1"/>
          </p:cNvGraphicFramePr>
          <p:nvPr>
            <p:extLst>
              <p:ext uri="{D42A27DB-BD31-4B8C-83A1-F6EECF244321}">
                <p14:modId xmlns:p14="http://schemas.microsoft.com/office/powerpoint/2010/main" val="281597030"/>
              </p:ext>
            </p:extLst>
          </p:nvPr>
        </p:nvGraphicFramePr>
        <p:xfrm>
          <a:off x="598098" y="1222744"/>
          <a:ext cx="6059185" cy="3768463"/>
        </p:xfrm>
        <a:graphic>
          <a:graphicData uri="http://schemas.openxmlformats.org/drawingml/2006/table">
            <a:tbl>
              <a:tblPr/>
              <a:tblGrid>
                <a:gridCol w="613230">
                  <a:extLst>
                    <a:ext uri="{9D8B030D-6E8A-4147-A177-3AD203B41FA5}">
                      <a16:colId xmlns:a16="http://schemas.microsoft.com/office/drawing/2014/main" val="2746580642"/>
                    </a:ext>
                  </a:extLst>
                </a:gridCol>
                <a:gridCol w="613230">
                  <a:extLst>
                    <a:ext uri="{9D8B030D-6E8A-4147-A177-3AD203B41FA5}">
                      <a16:colId xmlns:a16="http://schemas.microsoft.com/office/drawing/2014/main" val="2945720640"/>
                    </a:ext>
                  </a:extLst>
                </a:gridCol>
                <a:gridCol w="613230">
                  <a:extLst>
                    <a:ext uri="{9D8B030D-6E8A-4147-A177-3AD203B41FA5}">
                      <a16:colId xmlns:a16="http://schemas.microsoft.com/office/drawing/2014/main" val="2984300322"/>
                    </a:ext>
                  </a:extLst>
                </a:gridCol>
                <a:gridCol w="613230">
                  <a:extLst>
                    <a:ext uri="{9D8B030D-6E8A-4147-A177-3AD203B41FA5}">
                      <a16:colId xmlns:a16="http://schemas.microsoft.com/office/drawing/2014/main" val="3048420500"/>
                    </a:ext>
                  </a:extLst>
                </a:gridCol>
                <a:gridCol w="613230">
                  <a:extLst>
                    <a:ext uri="{9D8B030D-6E8A-4147-A177-3AD203B41FA5}">
                      <a16:colId xmlns:a16="http://schemas.microsoft.com/office/drawing/2014/main" val="2877691373"/>
                    </a:ext>
                  </a:extLst>
                </a:gridCol>
                <a:gridCol w="613230">
                  <a:extLst>
                    <a:ext uri="{9D8B030D-6E8A-4147-A177-3AD203B41FA5}">
                      <a16:colId xmlns:a16="http://schemas.microsoft.com/office/drawing/2014/main" val="779516604"/>
                    </a:ext>
                  </a:extLst>
                </a:gridCol>
                <a:gridCol w="613230">
                  <a:extLst>
                    <a:ext uri="{9D8B030D-6E8A-4147-A177-3AD203B41FA5}">
                      <a16:colId xmlns:a16="http://schemas.microsoft.com/office/drawing/2014/main" val="4122029317"/>
                    </a:ext>
                  </a:extLst>
                </a:gridCol>
                <a:gridCol w="613230">
                  <a:extLst>
                    <a:ext uri="{9D8B030D-6E8A-4147-A177-3AD203B41FA5}">
                      <a16:colId xmlns:a16="http://schemas.microsoft.com/office/drawing/2014/main" val="3408912771"/>
                    </a:ext>
                  </a:extLst>
                </a:gridCol>
                <a:gridCol w="208280">
                  <a:extLst>
                    <a:ext uri="{9D8B030D-6E8A-4147-A177-3AD203B41FA5}">
                      <a16:colId xmlns:a16="http://schemas.microsoft.com/office/drawing/2014/main" val="1987625421"/>
                    </a:ext>
                  </a:extLst>
                </a:gridCol>
                <a:gridCol w="945065">
                  <a:extLst>
                    <a:ext uri="{9D8B030D-6E8A-4147-A177-3AD203B41FA5}">
                      <a16:colId xmlns:a16="http://schemas.microsoft.com/office/drawing/2014/main" val="53995121"/>
                    </a:ext>
                  </a:extLst>
                </a:gridCol>
              </a:tblGrid>
              <a:tr h="986882">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9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national 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driving license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umid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passport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less_frequent_cat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78348713"/>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35.26%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900" b="0" i="0" u="none" strike="noStrike">
                          <a:solidFill>
                            <a:srgbClr val="000000"/>
                          </a:solidFill>
                          <a:effectLst/>
                          <a:latin typeface="Consolas" panose="020B0609020204030204" pitchFamily="49" charset="0"/>
                        </a:rPr>
                        <a:t>21.95%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900" b="0" i="0" u="none" strike="noStrike">
                          <a:solidFill>
                            <a:srgbClr val="000000"/>
                          </a:solidFill>
                          <a:effectLst/>
                          <a:latin typeface="Consolas" panose="020B0609020204030204" pitchFamily="49" charset="0"/>
                        </a:rPr>
                        <a:t>22.17%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8BF7B"/>
                    </a:solidFill>
                  </a:tcPr>
                </a:tc>
                <a:tc>
                  <a:txBody>
                    <a:bodyPr/>
                    <a:lstStyle/>
                    <a:p>
                      <a:pPr algn="ctr" fontAlgn="ctr">
                        <a:buNone/>
                      </a:pPr>
                      <a:r>
                        <a:rPr lang="en-IN" sz="900" b="0" i="0" u="none" strike="noStrike">
                          <a:solidFill>
                            <a:srgbClr val="F1F1F1"/>
                          </a:solidFill>
                          <a:effectLst/>
                          <a:latin typeface="Consolas" panose="020B0609020204030204" pitchFamily="49" charset="0"/>
                        </a:rPr>
                        <a:t>12.63%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7.99%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938126642"/>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buNone/>
                      </a:pPr>
                      <a:r>
                        <a:rPr lang="en-IN" sz="900" b="0" i="0" u="none" strike="noStrike">
                          <a:solidFill>
                            <a:srgbClr val="000000"/>
                          </a:solidFill>
                          <a:effectLst/>
                          <a:latin typeface="Consolas" panose="020B0609020204030204" pitchFamily="49" charset="0"/>
                        </a:rPr>
                        <a:t>22.35%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22.26%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8.09%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102991333"/>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32.80%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22.06%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FC27C"/>
                    </a:solidFill>
                  </a:tcPr>
                </a:tc>
                <a:tc>
                  <a:txBody>
                    <a:bodyPr/>
                    <a:lstStyle/>
                    <a:p>
                      <a:pPr algn="ctr" fontAlgn="ctr">
                        <a:buNone/>
                      </a:pPr>
                      <a:r>
                        <a:rPr lang="en-IN" sz="900" b="0" i="0" u="none" strike="noStrike">
                          <a:solidFill>
                            <a:srgbClr val="000000"/>
                          </a:solidFill>
                          <a:effectLst/>
                          <a:latin typeface="Consolas" panose="020B0609020204030204" pitchFamily="49" charset="0"/>
                        </a:rPr>
                        <a:t>13.94%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8.76%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92385429"/>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179"/>
                    </a:solidFill>
                  </a:tcPr>
                </a:tc>
                <a:tc>
                  <a:txBody>
                    <a:bodyPr/>
                    <a:lstStyle/>
                    <a:p>
                      <a:pPr algn="ctr" fontAlgn="ctr">
                        <a:buNone/>
                      </a:pPr>
                      <a:r>
                        <a:rPr lang="en-IN" sz="900" b="0" i="0" u="none" strike="noStrike">
                          <a:solidFill>
                            <a:srgbClr val="000000"/>
                          </a:solidFill>
                          <a:effectLst/>
                          <a:latin typeface="Consolas" panose="020B0609020204030204" pitchFamily="49" charset="0"/>
                        </a:rPr>
                        <a:t>22.89%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20.95%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13.25%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8.48%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758422607"/>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36.42%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22.28%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ctr" fontAlgn="ctr">
                        <a:buNone/>
                      </a:pPr>
                      <a:r>
                        <a:rPr lang="en-IN" sz="900" b="0" i="0" u="none" strike="noStrike">
                          <a:solidFill>
                            <a:srgbClr val="000000"/>
                          </a:solidFill>
                          <a:effectLst/>
                          <a:latin typeface="Consolas" panose="020B0609020204030204" pitchFamily="49" charset="0"/>
                        </a:rPr>
                        <a:t>20.24%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13.03%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buNone/>
                      </a:pPr>
                      <a:r>
                        <a:rPr lang="en-IN" sz="900" b="0" i="0" u="none" strike="noStrike">
                          <a:solidFill>
                            <a:srgbClr val="000000"/>
                          </a:solidFill>
                          <a:effectLst/>
                          <a:latin typeface="Consolas" panose="020B0609020204030204" pitchFamily="49" charset="0"/>
                        </a:rPr>
                        <a:t>8.03%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6681064"/>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37.24%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buNone/>
                      </a:pPr>
                      <a:r>
                        <a:rPr lang="en-IN" sz="900" b="0" i="0" u="none" strike="noStrike">
                          <a:solidFill>
                            <a:srgbClr val="F1F1F1"/>
                          </a:solidFill>
                          <a:effectLst/>
                          <a:latin typeface="Consolas" panose="020B0609020204030204" pitchFamily="49" charset="0"/>
                        </a:rPr>
                        <a:t>21.70%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19.37%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13.38%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8.31%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028403408"/>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37.39%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D27F"/>
                    </a:solidFill>
                  </a:tcPr>
                </a:tc>
                <a:tc>
                  <a:txBody>
                    <a:bodyPr/>
                    <a:lstStyle/>
                    <a:p>
                      <a:pPr algn="ctr" fontAlgn="ctr">
                        <a:buNone/>
                      </a:pPr>
                      <a:r>
                        <a:rPr lang="en-IN" sz="900" b="0" i="0" u="none" strike="noStrike">
                          <a:solidFill>
                            <a:srgbClr val="F1F1F1"/>
                          </a:solidFill>
                          <a:effectLst/>
                          <a:latin typeface="Consolas" panose="020B0609020204030204" pitchFamily="49" charset="0"/>
                        </a:rPr>
                        <a:t>21.89%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ctr">
                        <a:buNone/>
                      </a:pPr>
                      <a:r>
                        <a:rPr lang="en-IN" sz="900" b="0" i="0" u="none" strike="noStrike">
                          <a:solidFill>
                            <a:srgbClr val="000000"/>
                          </a:solidFill>
                          <a:effectLst/>
                          <a:latin typeface="Consolas" panose="020B0609020204030204" pitchFamily="49" charset="0"/>
                        </a:rPr>
                        <a:t>19.19%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47C"/>
                    </a:solidFill>
                  </a:tcPr>
                </a:tc>
                <a:tc>
                  <a:txBody>
                    <a:bodyPr/>
                    <a:lstStyle/>
                    <a:p>
                      <a:pPr algn="ctr" fontAlgn="ctr">
                        <a:buNone/>
                      </a:pPr>
                      <a:r>
                        <a:rPr lang="en-IN" sz="900" b="0" i="0" u="none" strike="noStrike">
                          <a:solidFill>
                            <a:srgbClr val="000000"/>
                          </a:solidFill>
                          <a:effectLst/>
                          <a:latin typeface="Consolas" panose="020B0609020204030204" pitchFamily="49" charset="0"/>
                        </a:rPr>
                        <a:t>13.25%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8.28%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5601331"/>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36.44%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2"/>
                    </a:solidFill>
                  </a:tcPr>
                </a:tc>
                <a:tc>
                  <a:txBody>
                    <a:bodyPr/>
                    <a:lstStyle/>
                    <a:p>
                      <a:pPr algn="ctr" fontAlgn="ctr">
                        <a:buNone/>
                      </a:pPr>
                      <a:r>
                        <a:rPr lang="en-IN" sz="900" b="0" i="0" u="none" strike="noStrike">
                          <a:solidFill>
                            <a:srgbClr val="F1F1F1"/>
                          </a:solidFill>
                          <a:effectLst/>
                          <a:latin typeface="Consolas" panose="020B0609020204030204" pitchFamily="49" charset="0"/>
                        </a:rPr>
                        <a:t>21.85%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900" b="0" i="0" u="none" strike="noStrike">
                          <a:solidFill>
                            <a:srgbClr val="000000"/>
                          </a:solidFill>
                          <a:effectLst/>
                          <a:latin typeface="Consolas" panose="020B0609020204030204" pitchFamily="49" charset="0"/>
                        </a:rPr>
                        <a:t>19.40%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13.89%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CC07B"/>
                    </a:solidFill>
                  </a:tcPr>
                </a:tc>
                <a:tc>
                  <a:txBody>
                    <a:bodyPr/>
                    <a:lstStyle/>
                    <a:p>
                      <a:pPr algn="ctr" fontAlgn="ctr">
                        <a:buNone/>
                      </a:pPr>
                      <a:r>
                        <a:rPr lang="en-IN" sz="900" b="0" i="0" u="none" strike="noStrike">
                          <a:solidFill>
                            <a:srgbClr val="000000"/>
                          </a:solidFill>
                          <a:effectLst/>
                          <a:latin typeface="Consolas" panose="020B0609020204030204" pitchFamily="49" charset="0"/>
                        </a:rPr>
                        <a:t>8.41%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102181821"/>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37.49%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22.81%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c>
                  <a:txBody>
                    <a:bodyPr/>
                    <a:lstStyle/>
                    <a:p>
                      <a:pPr algn="ctr" fontAlgn="ctr">
                        <a:buNone/>
                      </a:pPr>
                      <a:r>
                        <a:rPr lang="en-IN" sz="900" b="0" i="0" u="none" strike="noStrike">
                          <a:solidFill>
                            <a:srgbClr val="000000"/>
                          </a:solidFill>
                          <a:effectLst/>
                          <a:latin typeface="Consolas" panose="020B0609020204030204" pitchFamily="49" charset="0"/>
                        </a:rPr>
                        <a:t>18.68%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877"/>
                    </a:solidFill>
                  </a:tcPr>
                </a:tc>
                <a:tc>
                  <a:txBody>
                    <a:bodyPr/>
                    <a:lstStyle/>
                    <a:p>
                      <a:pPr algn="ctr" fontAlgn="ctr">
                        <a:buNone/>
                      </a:pPr>
                      <a:r>
                        <a:rPr lang="en-IN" sz="900" b="0" i="0" u="none" strike="noStrike">
                          <a:solidFill>
                            <a:srgbClr val="000000"/>
                          </a:solidFill>
                          <a:effectLst/>
                          <a:latin typeface="Consolas" panose="020B0609020204030204" pitchFamily="49" charset="0"/>
                        </a:rPr>
                        <a:t>13.39%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buNone/>
                      </a:pPr>
                      <a:r>
                        <a:rPr lang="en-IN" sz="900" b="0" i="0" u="none" strike="noStrike">
                          <a:solidFill>
                            <a:srgbClr val="F1F1F1"/>
                          </a:solidFill>
                          <a:effectLst/>
                          <a:latin typeface="Consolas" panose="020B0609020204030204" pitchFamily="49" charset="0"/>
                        </a:rPr>
                        <a:t>7.64%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767068614"/>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39.03%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22.68%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buNone/>
                      </a:pPr>
                      <a:r>
                        <a:rPr lang="en-IN" sz="900" b="0" i="0" u="none" strike="noStrike">
                          <a:solidFill>
                            <a:srgbClr val="F1F1F1"/>
                          </a:solidFill>
                          <a:effectLst/>
                          <a:latin typeface="Consolas" panose="020B0609020204030204" pitchFamily="49" charset="0"/>
                        </a:rPr>
                        <a:t>17.43%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13.31%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tc>
                  <a:txBody>
                    <a:bodyPr/>
                    <a:lstStyle/>
                    <a:p>
                      <a:pPr algn="ctr" fontAlgn="ctr">
                        <a:buNone/>
                      </a:pPr>
                      <a:r>
                        <a:rPr lang="en-IN" sz="900" b="0" i="0" u="none" strike="noStrike">
                          <a:solidFill>
                            <a:srgbClr val="F1F1F1"/>
                          </a:solidFill>
                          <a:effectLst/>
                          <a:latin typeface="Consolas" panose="020B0609020204030204" pitchFamily="49" charset="0"/>
                        </a:rPr>
                        <a:t>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6704926"/>
                  </a:ext>
                </a:extLst>
              </a:tr>
              <a:tr h="252871">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37.21%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23.42%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buNone/>
                      </a:pPr>
                      <a:r>
                        <a:rPr lang="en-IN" sz="900" b="0" i="0" u="none" strike="noStrike">
                          <a:solidFill>
                            <a:srgbClr val="F1F1F1"/>
                          </a:solidFill>
                          <a:effectLst/>
                          <a:latin typeface="Consolas" panose="020B0609020204030204" pitchFamily="49" charset="0"/>
                        </a:rPr>
                        <a:t>17.03%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7.91%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560322423"/>
                  </a:ext>
                </a:extLst>
              </a:tr>
            </a:tbl>
          </a:graphicData>
        </a:graphic>
      </p:graphicFrame>
    </p:spTree>
    <p:extLst>
      <p:ext uri="{BB962C8B-B14F-4D97-AF65-F5344CB8AC3E}">
        <p14:creationId xmlns:p14="http://schemas.microsoft.com/office/powerpoint/2010/main" val="3290775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3B273-EAF2-AD47-6D2E-E8A5DB30A30B}"/>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5" name="Group 4">
            <a:extLst>
              <a:ext uri="{FF2B5EF4-FFF2-40B4-BE49-F238E27FC236}">
                <a16:creationId xmlns:a16="http://schemas.microsoft.com/office/drawing/2014/main" id="{659A6AF0-99CD-B9FF-0C9C-BCF39703DA14}"/>
              </a:ext>
            </a:extLst>
          </p:cNvPr>
          <p:cNvGrpSpPr/>
          <p:nvPr/>
        </p:nvGrpSpPr>
        <p:grpSpPr>
          <a:xfrm>
            <a:off x="399102" y="2273104"/>
            <a:ext cx="11641326" cy="2365482"/>
            <a:chOff x="367191" y="2273105"/>
            <a:chExt cx="9203791" cy="1806052"/>
          </a:xfrm>
        </p:grpSpPr>
        <p:sp>
          <p:nvSpPr>
            <p:cNvPr id="6" name="Arrow: Chevron 5">
              <a:extLst>
                <a:ext uri="{FF2B5EF4-FFF2-40B4-BE49-F238E27FC236}">
                  <a16:creationId xmlns:a16="http://schemas.microsoft.com/office/drawing/2014/main" id="{C4F274F8-1062-EEB7-1FE4-5F76D9ABD5E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TextBox 3">
              <a:extLst>
                <a:ext uri="{FF2B5EF4-FFF2-40B4-BE49-F238E27FC236}">
                  <a16:creationId xmlns:a16="http://schemas.microsoft.com/office/drawing/2014/main" id="{3685D584-4F2C-FD07-F734-31CEC2203F49}"/>
                </a:ext>
              </a:extLst>
            </p:cNvPr>
            <p:cNvSpPr txBox="1"/>
            <p:nvPr/>
          </p:nvSpPr>
          <p:spPr>
            <a:xfrm>
              <a:off x="533546" y="3585681"/>
              <a:ext cx="2102798"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IV  &gt; 0.01</a:t>
              </a:r>
            </a:p>
          </p:txBody>
        </p:sp>
        <p:sp>
          <p:nvSpPr>
            <p:cNvPr id="8" name="Arrow: Chevron 7">
              <a:extLst>
                <a:ext uri="{FF2B5EF4-FFF2-40B4-BE49-F238E27FC236}">
                  <a16:creationId xmlns:a16="http://schemas.microsoft.com/office/drawing/2014/main" id="{91B27AB7-7137-006A-E2AC-0B3422507488}"/>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 name="TextBox 5">
              <a:extLst>
                <a:ext uri="{FF2B5EF4-FFF2-40B4-BE49-F238E27FC236}">
                  <a16:creationId xmlns:a16="http://schemas.microsoft.com/office/drawing/2014/main" id="{8729F659-9C80-7298-5DD2-04B150CE236B}"/>
                </a:ext>
              </a:extLst>
            </p:cNvPr>
            <p:cNvSpPr txBox="1"/>
            <p:nvPr/>
          </p:nvSpPr>
          <p:spPr>
            <a:xfrm>
              <a:off x="2448091" y="3630433"/>
              <a:ext cx="1968444"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Missing Rate &lt; 95%</a:t>
              </a:r>
            </a:p>
          </p:txBody>
        </p:sp>
        <p:sp>
          <p:nvSpPr>
            <p:cNvPr id="10" name="Arrow: Chevron 9">
              <a:extLst>
                <a:ext uri="{FF2B5EF4-FFF2-40B4-BE49-F238E27FC236}">
                  <a16:creationId xmlns:a16="http://schemas.microsoft.com/office/drawing/2014/main" id="{F477809F-43E5-A02B-352A-54316940262E}"/>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TextBox 7">
              <a:extLst>
                <a:ext uri="{FF2B5EF4-FFF2-40B4-BE49-F238E27FC236}">
                  <a16:creationId xmlns:a16="http://schemas.microsoft.com/office/drawing/2014/main" id="{25FB7E26-33D7-CAF0-DDED-C7FF7FF1031F}"/>
                </a:ext>
              </a:extLst>
            </p:cNvPr>
            <p:cNvSpPr txBox="1"/>
            <p:nvPr/>
          </p:nvSpPr>
          <p:spPr>
            <a:xfrm>
              <a:off x="4678076" y="3585681"/>
              <a:ext cx="2339281"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Inter-correlation &lt; 75%</a:t>
              </a:r>
            </a:p>
          </p:txBody>
        </p:sp>
        <p:sp>
          <p:nvSpPr>
            <p:cNvPr id="12" name="Arrow: Chevron 11">
              <a:extLst>
                <a:ext uri="{FF2B5EF4-FFF2-40B4-BE49-F238E27FC236}">
                  <a16:creationId xmlns:a16="http://schemas.microsoft.com/office/drawing/2014/main" id="{D4F5A4A6-B2CF-3EA9-4DAC-EE05C966B404}"/>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3" name="TextBox 9">
              <a:extLst>
                <a:ext uri="{FF2B5EF4-FFF2-40B4-BE49-F238E27FC236}">
                  <a16:creationId xmlns:a16="http://schemas.microsoft.com/office/drawing/2014/main" id="{FBF1F261-23FC-9405-BD4D-235244360E8D}"/>
                </a:ext>
              </a:extLst>
            </p:cNvPr>
            <p:cNvSpPr txBox="1"/>
            <p:nvPr/>
          </p:nvSpPr>
          <p:spPr>
            <a:xfrm>
              <a:off x="6694371" y="3585681"/>
              <a:ext cx="2475549" cy="4934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Individual Feature Evaluation</a:t>
              </a:r>
            </a:p>
            <a:p>
              <a:pPr algn="ctr"/>
              <a:endParaRPr lang="en-US"/>
            </a:p>
          </p:txBody>
        </p:sp>
        <p:sp>
          <p:nvSpPr>
            <p:cNvPr id="14" name="TextBox 12">
              <a:extLst>
                <a:ext uri="{FF2B5EF4-FFF2-40B4-BE49-F238E27FC236}">
                  <a16:creationId xmlns:a16="http://schemas.microsoft.com/office/drawing/2014/main" id="{A7A80D9A-16CA-8CE2-06F5-D014C9844F49}"/>
                </a:ext>
              </a:extLst>
            </p:cNvPr>
            <p:cNvSpPr txBox="1"/>
            <p:nvPr/>
          </p:nvSpPr>
          <p:spPr>
            <a:xfrm>
              <a:off x="367191"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34 </a:t>
              </a:r>
            </a:p>
            <a:p>
              <a:r>
                <a:rPr lang="en-US" sz="2800"/>
                <a:t>Feats</a:t>
              </a:r>
            </a:p>
          </p:txBody>
        </p:sp>
        <p:sp>
          <p:nvSpPr>
            <p:cNvPr id="15" name="TextBox 13">
              <a:extLst>
                <a:ext uri="{FF2B5EF4-FFF2-40B4-BE49-F238E27FC236}">
                  <a16:creationId xmlns:a16="http://schemas.microsoft.com/office/drawing/2014/main" id="{AB7593A3-2FB3-AD2D-95DC-FA66BE90944F}"/>
                </a:ext>
              </a:extLst>
            </p:cNvPr>
            <p:cNvSpPr txBox="1"/>
            <p:nvPr/>
          </p:nvSpPr>
          <p:spPr>
            <a:xfrm>
              <a:off x="22363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25</a:t>
              </a:r>
            </a:p>
            <a:p>
              <a:r>
                <a:rPr lang="en-US" sz="2800"/>
                <a:t>Feats</a:t>
              </a:r>
              <a:endParaRPr lang="en-US"/>
            </a:p>
          </p:txBody>
        </p:sp>
        <p:sp>
          <p:nvSpPr>
            <p:cNvPr id="17" name="TextBox 15">
              <a:extLst>
                <a:ext uri="{FF2B5EF4-FFF2-40B4-BE49-F238E27FC236}">
                  <a16:creationId xmlns:a16="http://schemas.microsoft.com/office/drawing/2014/main" id="{D853B058-D290-250A-5607-23584E067A19}"/>
                </a:ext>
              </a:extLst>
            </p:cNvPr>
            <p:cNvSpPr txBox="1"/>
            <p:nvPr/>
          </p:nvSpPr>
          <p:spPr>
            <a:xfrm>
              <a:off x="62368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22</a:t>
              </a:r>
              <a:br>
                <a:rPr lang="en-US" sz="2800"/>
              </a:br>
              <a:r>
                <a:rPr lang="en-US" sz="2800"/>
                <a:t>Feats</a:t>
              </a:r>
              <a:endParaRPr lang="en-US"/>
            </a:p>
          </p:txBody>
        </p:sp>
        <p:sp>
          <p:nvSpPr>
            <p:cNvPr id="18" name="TextBox 16">
              <a:extLst>
                <a:ext uri="{FF2B5EF4-FFF2-40B4-BE49-F238E27FC236}">
                  <a16:creationId xmlns:a16="http://schemas.microsoft.com/office/drawing/2014/main" id="{A66641C1-CF4A-74AD-6D9B-655039344F55}"/>
                </a:ext>
              </a:extLst>
            </p:cNvPr>
            <p:cNvSpPr txBox="1"/>
            <p:nvPr/>
          </p:nvSpPr>
          <p:spPr>
            <a:xfrm>
              <a:off x="8424090"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12</a:t>
              </a:r>
              <a:br>
                <a:rPr lang="en-US" sz="2800"/>
              </a:br>
              <a:r>
                <a:rPr lang="en-US" sz="2800"/>
                <a:t>Feats</a:t>
              </a:r>
              <a:endParaRPr lang="en-US"/>
            </a:p>
          </p:txBody>
        </p:sp>
      </p:grpSp>
      <p:sp>
        <p:nvSpPr>
          <p:cNvPr id="19" name="Title 1">
            <a:extLst>
              <a:ext uri="{FF2B5EF4-FFF2-40B4-BE49-F238E27FC236}">
                <a16:creationId xmlns:a16="http://schemas.microsoft.com/office/drawing/2014/main" id="{2A879EBA-9C96-3E17-89A6-19FFC3E69BB9}"/>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20" name="Group 19">
            <a:extLst>
              <a:ext uri="{FF2B5EF4-FFF2-40B4-BE49-F238E27FC236}">
                <a16:creationId xmlns:a16="http://schemas.microsoft.com/office/drawing/2014/main" id="{274542D4-C7C7-28EE-508E-2A0A798650F7}"/>
              </a:ext>
            </a:extLst>
          </p:cNvPr>
          <p:cNvGrpSpPr/>
          <p:nvPr/>
        </p:nvGrpSpPr>
        <p:grpSpPr>
          <a:xfrm>
            <a:off x="399099" y="2273104"/>
            <a:ext cx="10042059" cy="1514254"/>
            <a:chOff x="367189" y="2273105"/>
            <a:chExt cx="7939388" cy="1156137"/>
          </a:xfrm>
        </p:grpSpPr>
        <p:sp>
          <p:nvSpPr>
            <p:cNvPr id="21" name="Arrow: Chevron 20">
              <a:extLst>
                <a:ext uri="{FF2B5EF4-FFF2-40B4-BE49-F238E27FC236}">
                  <a16:creationId xmlns:a16="http://schemas.microsoft.com/office/drawing/2014/main" id="{80A58A56-F059-01B1-634F-27A872B79AA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Arrow: Chevron 22">
              <a:extLst>
                <a:ext uri="{FF2B5EF4-FFF2-40B4-BE49-F238E27FC236}">
                  <a16:creationId xmlns:a16="http://schemas.microsoft.com/office/drawing/2014/main" id="{E4541DAE-3E94-D7F4-25B7-DEC3B6BB70BA}"/>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Arrow: Chevron 24">
              <a:extLst>
                <a:ext uri="{FF2B5EF4-FFF2-40B4-BE49-F238E27FC236}">
                  <a16:creationId xmlns:a16="http://schemas.microsoft.com/office/drawing/2014/main" id="{3A31C145-586E-1A83-D20C-0B1E8F3D8F03}"/>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7" name="Arrow: Chevron 26">
              <a:extLst>
                <a:ext uri="{FF2B5EF4-FFF2-40B4-BE49-F238E27FC236}">
                  <a16:creationId xmlns:a16="http://schemas.microsoft.com/office/drawing/2014/main" id="{42C29763-4357-4B1A-9B39-243197FCD49F}"/>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9" name="TextBox 12">
              <a:extLst>
                <a:ext uri="{FF2B5EF4-FFF2-40B4-BE49-F238E27FC236}">
                  <a16:creationId xmlns:a16="http://schemas.microsoft.com/office/drawing/2014/main" id="{471AEF15-56CD-3AE0-1B93-A8F9C3EDBDD5}"/>
                </a:ext>
              </a:extLst>
            </p:cNvPr>
            <p:cNvSpPr txBox="1"/>
            <p:nvPr/>
          </p:nvSpPr>
          <p:spPr>
            <a:xfrm>
              <a:off x="367189" y="2956105"/>
              <a:ext cx="1035671" cy="39948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p>
          </p:txBody>
        </p:sp>
        <p:sp>
          <p:nvSpPr>
            <p:cNvPr id="31" name="TextBox 14">
              <a:extLst>
                <a:ext uri="{FF2B5EF4-FFF2-40B4-BE49-F238E27FC236}">
                  <a16:creationId xmlns:a16="http://schemas.microsoft.com/office/drawing/2014/main" id="{5A191559-CFD5-2DB4-B03F-F8BA1C32581D}"/>
                </a:ext>
              </a:extLst>
            </p:cNvPr>
            <p:cNvSpPr txBox="1"/>
            <p:nvPr/>
          </p:nvSpPr>
          <p:spPr>
            <a:xfrm>
              <a:off x="4184535"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22</a:t>
              </a:r>
              <a:br>
                <a:rPr lang="en-US" sz="2800"/>
              </a:br>
              <a:r>
                <a:rPr lang="en-US" sz="2800"/>
                <a:t>Feats</a:t>
              </a:r>
              <a:endParaRPr lang="en-US"/>
            </a:p>
          </p:txBody>
        </p:sp>
      </p:grpSp>
      <p:sp>
        <p:nvSpPr>
          <p:cNvPr id="3" name="Slide Number Placeholder 1">
            <a:extLst>
              <a:ext uri="{FF2B5EF4-FFF2-40B4-BE49-F238E27FC236}">
                <a16:creationId xmlns:a16="http://schemas.microsoft.com/office/drawing/2014/main" id="{8E869F9B-8ED4-CF3D-C59D-5140B685B80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a:t>
            </a:fld>
            <a:endParaRPr lang="en-PH"/>
          </a:p>
        </p:txBody>
      </p:sp>
    </p:spTree>
    <p:extLst>
      <p:ext uri="{BB962C8B-B14F-4D97-AF65-F5344CB8AC3E}">
        <p14:creationId xmlns:p14="http://schemas.microsoft.com/office/powerpoint/2010/main" val="4067340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24CF-0D04-39D8-4F70-C4ECB20B191A}"/>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4BF3772C-1907-B776-5E01-A0AD64094A87}"/>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2EAE6667-65AB-6ADD-D49D-1E669EBA0AD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IN" sz="2500" err="1">
                <a:ea typeface="+mj-lt"/>
                <a:cs typeface="+mj-lt"/>
              </a:rPr>
              <a:t>ln_doc_type_rolled</a:t>
            </a:r>
            <a:r>
              <a:rPr lang="en-IN" sz="2500">
                <a:ea typeface="+mj-lt"/>
                <a:cs typeface="+mj-lt"/>
              </a:rPr>
              <a:t> </a:t>
            </a:r>
            <a:r>
              <a:rPr lang="en-IN" sz="2500">
                <a:latin typeface="Univers LT (body)"/>
                <a:ea typeface="+mj-lt"/>
                <a:cs typeface="+mj-lt"/>
              </a:rPr>
              <a:t>( 4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r>
              <a:rPr lang="en-IN" sz="2800">
                <a:latin typeface="Univers LT (body)"/>
                <a:ea typeface="+mj-lt"/>
                <a:cs typeface="+mj-lt"/>
              </a:rPr>
              <a:t> &lt;</a:t>
            </a:r>
            <a:r>
              <a:rPr lang="en-IN" sz="2800">
                <a:solidFill>
                  <a:srgbClr val="C00000"/>
                </a:solidFill>
                <a:latin typeface="Univers LT (body)"/>
                <a:ea typeface="+mj-lt"/>
                <a:cs typeface="+mj-lt"/>
              </a:rPr>
              <a:t>Trench wise</a:t>
            </a:r>
            <a:r>
              <a:rPr lang="en-IN" sz="28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69589593-CBCF-A29A-568F-3F42B799F78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40</a:t>
            </a:fld>
            <a:endParaRPr lang="en-PH"/>
          </a:p>
        </p:txBody>
      </p:sp>
      <p:graphicFrame>
        <p:nvGraphicFramePr>
          <p:cNvPr id="6" name="Table 5">
            <a:extLst>
              <a:ext uri="{FF2B5EF4-FFF2-40B4-BE49-F238E27FC236}">
                <a16:creationId xmlns:a16="http://schemas.microsoft.com/office/drawing/2014/main" id="{5F9A7E1F-035A-1D86-C9FC-A6C7285E6BC7}"/>
              </a:ext>
            </a:extLst>
          </p:cNvPr>
          <p:cNvGraphicFramePr>
            <a:graphicFrameLocks noGrp="1"/>
          </p:cNvGraphicFramePr>
          <p:nvPr>
            <p:extLst>
              <p:ext uri="{D42A27DB-BD31-4B8C-83A1-F6EECF244321}">
                <p14:modId xmlns:p14="http://schemas.microsoft.com/office/powerpoint/2010/main" val="20191758"/>
              </p:ext>
            </p:extLst>
          </p:nvPr>
        </p:nvGraphicFramePr>
        <p:xfrm>
          <a:off x="212911" y="3641911"/>
          <a:ext cx="6024697" cy="2947969"/>
        </p:xfrm>
        <a:graphic>
          <a:graphicData uri="http://schemas.openxmlformats.org/drawingml/2006/table">
            <a:tbl>
              <a:tblPr/>
              <a:tblGrid>
                <a:gridCol w="690698">
                  <a:extLst>
                    <a:ext uri="{9D8B030D-6E8A-4147-A177-3AD203B41FA5}">
                      <a16:colId xmlns:a16="http://schemas.microsoft.com/office/drawing/2014/main" val="2682499787"/>
                    </a:ext>
                  </a:extLst>
                </a:gridCol>
                <a:gridCol w="609600">
                  <a:extLst>
                    <a:ext uri="{9D8B030D-6E8A-4147-A177-3AD203B41FA5}">
                      <a16:colId xmlns:a16="http://schemas.microsoft.com/office/drawing/2014/main" val="320318073"/>
                    </a:ext>
                  </a:extLst>
                </a:gridCol>
                <a:gridCol w="609600">
                  <a:extLst>
                    <a:ext uri="{9D8B030D-6E8A-4147-A177-3AD203B41FA5}">
                      <a16:colId xmlns:a16="http://schemas.microsoft.com/office/drawing/2014/main" val="52779019"/>
                    </a:ext>
                  </a:extLst>
                </a:gridCol>
                <a:gridCol w="609600">
                  <a:extLst>
                    <a:ext uri="{9D8B030D-6E8A-4147-A177-3AD203B41FA5}">
                      <a16:colId xmlns:a16="http://schemas.microsoft.com/office/drawing/2014/main" val="4206054945"/>
                    </a:ext>
                  </a:extLst>
                </a:gridCol>
                <a:gridCol w="457200">
                  <a:extLst>
                    <a:ext uri="{9D8B030D-6E8A-4147-A177-3AD203B41FA5}">
                      <a16:colId xmlns:a16="http://schemas.microsoft.com/office/drawing/2014/main" val="1514935015"/>
                    </a:ext>
                  </a:extLst>
                </a:gridCol>
                <a:gridCol w="609600">
                  <a:extLst>
                    <a:ext uri="{9D8B030D-6E8A-4147-A177-3AD203B41FA5}">
                      <a16:colId xmlns:a16="http://schemas.microsoft.com/office/drawing/2014/main" val="2780052546"/>
                    </a:ext>
                  </a:extLst>
                </a:gridCol>
                <a:gridCol w="609600">
                  <a:extLst>
                    <a:ext uri="{9D8B030D-6E8A-4147-A177-3AD203B41FA5}">
                      <a16:colId xmlns:a16="http://schemas.microsoft.com/office/drawing/2014/main" val="419915469"/>
                    </a:ext>
                  </a:extLst>
                </a:gridCol>
                <a:gridCol w="609600">
                  <a:extLst>
                    <a:ext uri="{9D8B030D-6E8A-4147-A177-3AD203B41FA5}">
                      <a16:colId xmlns:a16="http://schemas.microsoft.com/office/drawing/2014/main" val="560596320"/>
                    </a:ext>
                  </a:extLst>
                </a:gridCol>
                <a:gridCol w="143649">
                  <a:extLst>
                    <a:ext uri="{9D8B030D-6E8A-4147-A177-3AD203B41FA5}">
                      <a16:colId xmlns:a16="http://schemas.microsoft.com/office/drawing/2014/main" val="483718246"/>
                    </a:ext>
                  </a:extLst>
                </a:gridCol>
                <a:gridCol w="1075550">
                  <a:extLst>
                    <a:ext uri="{9D8B030D-6E8A-4147-A177-3AD203B41FA5}">
                      <a16:colId xmlns:a16="http://schemas.microsoft.com/office/drawing/2014/main" val="2016164836"/>
                    </a:ext>
                  </a:extLst>
                </a:gridCol>
              </a:tblGrid>
              <a:tr h="149287">
                <a:tc gridSpan="10">
                  <a:txBody>
                    <a:bodyPr/>
                    <a:lstStyle/>
                    <a:p>
                      <a:pPr algn="ctr" fontAlgn="b"/>
                      <a:r>
                        <a:rPr lang="en-IN" sz="900" b="0" i="0" u="none" strike="noStrike">
                          <a:solidFill>
                            <a:srgbClr val="000000"/>
                          </a:solidFill>
                          <a:effectLst/>
                          <a:latin typeface="Consolas" panose="020B0609020204030204" pitchFamily="49" charset="0"/>
                        </a:rPr>
                        <a:t>Trench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27298306"/>
                  </a:ext>
                </a:extLst>
              </a:tr>
              <a:tr h="753611">
                <a:tc>
                  <a:txBody>
                    <a:bodyPr/>
                    <a:lstStyle/>
                    <a:p>
                      <a:pPr algn="ctr" fontAlgn="ctr">
                        <a:buNone/>
                      </a:pPr>
                      <a:r>
                        <a:rPr lang="en-IN" sz="8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national 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umid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driving license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passport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less_frequent_cat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3459084"/>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F1F1F1"/>
                          </a:solidFill>
                          <a:effectLst/>
                          <a:latin typeface="Consolas" panose="020B0609020204030204" pitchFamily="49" charset="0"/>
                        </a:rPr>
                        <a:t>28.16%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26.97%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CC07B"/>
                    </a:solidFill>
                  </a:tcPr>
                </a:tc>
                <a:tc>
                  <a:txBody>
                    <a:bodyPr/>
                    <a:lstStyle/>
                    <a:p>
                      <a:pPr algn="ctr" fontAlgn="ctr">
                        <a:buNone/>
                      </a:pPr>
                      <a:r>
                        <a:rPr lang="en-IN" sz="800" b="0" i="0" u="none" strike="noStrike">
                          <a:solidFill>
                            <a:srgbClr val="000000"/>
                          </a:solidFill>
                          <a:effectLst/>
                          <a:latin typeface="Consolas" panose="020B0609020204030204" pitchFamily="49" charset="0"/>
                        </a:rPr>
                        <a:t>19.67%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ctr">
                        <a:buNone/>
                      </a:pPr>
                      <a:r>
                        <a:rPr lang="en-IN" sz="800" b="0" i="0" u="none" strike="noStrike">
                          <a:solidFill>
                            <a:srgbClr val="000000"/>
                          </a:solidFill>
                          <a:effectLst/>
                          <a:latin typeface="Consolas" panose="020B0609020204030204" pitchFamily="49" charset="0"/>
                        </a:rPr>
                        <a:t>14.86%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buNone/>
                      </a:pPr>
                      <a:r>
                        <a:rPr lang="en-IN" sz="800" b="0" i="0" u="none" strike="noStrike">
                          <a:solidFill>
                            <a:srgbClr val="000000"/>
                          </a:solidFill>
                          <a:effectLst/>
                          <a:latin typeface="Consolas" panose="020B0609020204030204" pitchFamily="49" charset="0"/>
                        </a:rPr>
                        <a:t>10.35%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BF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4986859"/>
                  </a:ext>
                </a:extLst>
              </a:tr>
              <a:tr h="235131">
                <a:tc>
                  <a:txBody>
                    <a:bodyPr/>
                    <a:lstStyle/>
                    <a:p>
                      <a:pPr algn="ctr" fontAlgn="ctr">
                        <a:buNone/>
                      </a:pPr>
                      <a:r>
                        <a:rPr lang="en-IN" sz="8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11029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30.03%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buNone/>
                      </a:pPr>
                      <a:r>
                        <a:rPr lang="en-IN" sz="800" b="0" i="0" u="none" strike="noStrike">
                          <a:solidFill>
                            <a:srgbClr val="000000"/>
                          </a:solidFill>
                          <a:effectLst/>
                          <a:latin typeface="Consolas" panose="020B0609020204030204" pitchFamily="49" charset="0"/>
                        </a:rPr>
                        <a:t>27.14%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panose="020B0609020204030204" pitchFamily="49" charset="0"/>
                        </a:rPr>
                        <a:t>19.04%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14.36%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9.43%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0.303022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161632"/>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29.25%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25.44%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20.04%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ctr">
                        <a:buNone/>
                      </a:pPr>
                      <a:r>
                        <a:rPr lang="en-IN" sz="800" b="0" i="0" u="none" strike="noStrike">
                          <a:solidFill>
                            <a:srgbClr val="000000"/>
                          </a:solidFill>
                          <a:effectLst/>
                          <a:latin typeface="Consolas" panose="020B0609020204030204" pitchFamily="49" charset="0"/>
                        </a:rPr>
                        <a:t>14.91%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10.36%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0.301458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158560"/>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29.40%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buNone/>
                      </a:pPr>
                      <a:r>
                        <a:rPr lang="en-IN" sz="800" b="0" i="0" u="none" strike="noStrike">
                          <a:solidFill>
                            <a:srgbClr val="000000"/>
                          </a:solidFill>
                          <a:effectLst/>
                          <a:latin typeface="Consolas" panose="020B0609020204030204" pitchFamily="49" charset="0"/>
                        </a:rPr>
                        <a:t>25.61%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D780"/>
                    </a:solidFill>
                  </a:tcPr>
                </a:tc>
                <a:tc>
                  <a:txBody>
                    <a:bodyPr/>
                    <a:lstStyle/>
                    <a:p>
                      <a:pPr algn="ctr" fontAlgn="ctr">
                        <a:buNone/>
                      </a:pPr>
                      <a:r>
                        <a:rPr lang="en-IN" sz="800" b="0" i="0" u="none" strike="noStrike">
                          <a:solidFill>
                            <a:srgbClr val="000000"/>
                          </a:solidFill>
                          <a:effectLst/>
                          <a:latin typeface="Consolas" panose="020B0609020204030204" pitchFamily="49" charset="0"/>
                        </a:rPr>
                        <a:t>21.08%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800" b="0" i="0" u="none" strike="noStrike">
                          <a:solidFill>
                            <a:srgbClr val="000000"/>
                          </a:solidFill>
                          <a:effectLst/>
                          <a:latin typeface="Consolas" panose="020B0609020204030204" pitchFamily="49" charset="0"/>
                        </a:rPr>
                        <a:t>13.77%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buNone/>
                      </a:pPr>
                      <a:r>
                        <a:rPr lang="en-IN" sz="800" b="0" i="0" u="none" strike="noStrike">
                          <a:solidFill>
                            <a:srgbClr val="000000"/>
                          </a:solidFill>
                          <a:effectLst/>
                          <a:latin typeface="Consolas" panose="020B0609020204030204" pitchFamily="49" charset="0"/>
                        </a:rPr>
                        <a:t>10.14%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C67D"/>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0.302407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862935"/>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30.38%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800" b="0" i="0" u="none" strike="noStrike">
                          <a:solidFill>
                            <a:srgbClr val="000000"/>
                          </a:solidFill>
                          <a:effectLst/>
                          <a:latin typeface="Consolas" panose="020B0609020204030204" pitchFamily="49" charset="0"/>
                        </a:rPr>
                        <a:t>25.16%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21.20%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800" b="0" i="0" u="none" strike="noStrike">
                          <a:solidFill>
                            <a:srgbClr val="F1F1F1"/>
                          </a:solidFill>
                          <a:effectLst/>
                          <a:latin typeface="Consolas" panose="020B0609020204030204" pitchFamily="49" charset="0"/>
                        </a:rPr>
                        <a:t>13.67%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670"/>
                    </a:solidFill>
                  </a:tcPr>
                </a:tc>
                <a:tc>
                  <a:txBody>
                    <a:bodyPr/>
                    <a:lstStyle/>
                    <a:p>
                      <a:pPr algn="ctr" fontAlgn="ctr">
                        <a:buNone/>
                      </a:pPr>
                      <a:r>
                        <a:rPr lang="en-IN" sz="800" b="0" i="0" u="none" strike="noStrike">
                          <a:solidFill>
                            <a:srgbClr val="000000"/>
                          </a:solidFill>
                          <a:effectLst/>
                          <a:latin typeface="Consolas" panose="020B0609020204030204" pitchFamily="49" charset="0"/>
                        </a:rPr>
                        <a:t>9.59%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0.302822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8949352"/>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14823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30.70%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24.54%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E883"/>
                    </a:solidFill>
                  </a:tcPr>
                </a:tc>
                <a:tc>
                  <a:txBody>
                    <a:bodyPr/>
                    <a:lstStyle/>
                    <a:p>
                      <a:pPr algn="ctr" fontAlgn="ctr">
                        <a:buNone/>
                      </a:pPr>
                      <a:r>
                        <a:rPr lang="en-IN" sz="800" b="0" i="0" u="none" strike="noStrike">
                          <a:solidFill>
                            <a:srgbClr val="000000"/>
                          </a:solidFill>
                          <a:effectLst/>
                          <a:latin typeface="Consolas" panose="020B0609020204030204" pitchFamily="49" charset="0"/>
                        </a:rPr>
                        <a:t>21.22%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13.98%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ctr" fontAlgn="ctr">
                        <a:buNone/>
                      </a:pPr>
                      <a:r>
                        <a:rPr lang="en-IN" sz="800" b="0" i="0" u="none" strike="noStrike">
                          <a:solidFill>
                            <a:srgbClr val="000000"/>
                          </a:solidFill>
                          <a:effectLst/>
                          <a:latin typeface="Consolas" panose="020B0609020204030204" pitchFamily="49" charset="0"/>
                        </a:rPr>
                        <a:t>9.57%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0.30533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4267666"/>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14128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E883"/>
                    </a:solidFill>
                  </a:tcPr>
                </a:tc>
                <a:tc>
                  <a:txBody>
                    <a:bodyPr/>
                    <a:lstStyle/>
                    <a:p>
                      <a:pPr algn="ctr" fontAlgn="ctr">
                        <a:buNone/>
                      </a:pPr>
                      <a:r>
                        <a:rPr lang="en-IN" sz="800" b="0" i="0" u="none" strike="noStrike">
                          <a:solidFill>
                            <a:srgbClr val="000000"/>
                          </a:solidFill>
                          <a:effectLst/>
                          <a:latin typeface="Consolas" panose="020B0609020204030204" pitchFamily="49" charset="0"/>
                        </a:rPr>
                        <a:t>23.77%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800" b="0" i="0" u="none" strike="noStrike">
                          <a:solidFill>
                            <a:srgbClr val="000000"/>
                          </a:solidFill>
                          <a:effectLst/>
                          <a:latin typeface="Consolas" panose="020B0609020204030204" pitchFamily="49" charset="0"/>
                        </a:rPr>
                        <a:t>21.16%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B81"/>
                    </a:solidFill>
                  </a:tcPr>
                </a:tc>
                <a:tc>
                  <a:txBody>
                    <a:bodyPr/>
                    <a:lstStyle/>
                    <a:p>
                      <a:pPr algn="ctr" fontAlgn="ctr">
                        <a:buNone/>
                      </a:pPr>
                      <a:r>
                        <a:rPr lang="en-IN" sz="800" b="0" i="0" u="none" strike="noStrike">
                          <a:solidFill>
                            <a:srgbClr val="000000"/>
                          </a:solidFill>
                          <a:effectLst/>
                          <a:latin typeface="Consolas" panose="020B0609020204030204" pitchFamily="49" charset="0"/>
                        </a:rPr>
                        <a:t>14.11%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9.19%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0.304453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9514303"/>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31.19%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800" b="0" i="0" u="none" strike="noStrike">
                          <a:solidFill>
                            <a:srgbClr val="000000"/>
                          </a:solidFill>
                          <a:effectLst/>
                          <a:latin typeface="Consolas" panose="020B0609020204030204" pitchFamily="49" charset="0"/>
                        </a:rPr>
                        <a:t>24.00%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buNone/>
                      </a:pPr>
                      <a:r>
                        <a:rPr lang="en-IN" sz="800" b="0" i="0" u="none" strike="noStrike">
                          <a:solidFill>
                            <a:srgbClr val="000000"/>
                          </a:solidFill>
                          <a:effectLst/>
                          <a:latin typeface="Consolas" panose="020B0609020204030204" pitchFamily="49" charset="0"/>
                        </a:rPr>
                        <a:t>20.93%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14.47%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9.41%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8098377"/>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33.28%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buNone/>
                      </a:pPr>
                      <a:r>
                        <a:rPr lang="en-IN" sz="800" b="0" i="0" u="none" strike="noStrike">
                          <a:solidFill>
                            <a:srgbClr val="000000"/>
                          </a:solidFill>
                          <a:effectLst/>
                          <a:latin typeface="Consolas" panose="020B0609020204030204" pitchFamily="49" charset="0"/>
                        </a:rPr>
                        <a:t>22.82%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6"/>
                    </a:solidFill>
                  </a:tcPr>
                </a:tc>
                <a:tc>
                  <a:txBody>
                    <a:bodyPr/>
                    <a:lstStyle/>
                    <a:p>
                      <a:pPr algn="ctr" fontAlgn="ctr">
                        <a:buNone/>
                      </a:pPr>
                      <a:r>
                        <a:rPr lang="en-IN" sz="800" b="0" i="0" u="none" strike="noStrike">
                          <a:solidFill>
                            <a:srgbClr val="000000"/>
                          </a:solidFill>
                          <a:effectLst/>
                          <a:latin typeface="Consolas" panose="020B0609020204030204" pitchFamily="49" charset="0"/>
                        </a:rPr>
                        <a:t>22.18%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panose="020B0609020204030204" pitchFamily="49" charset="0"/>
                        </a:rPr>
                        <a:t>13.69%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800" b="0" i="0" u="none" strike="noStrike">
                          <a:solidFill>
                            <a:srgbClr val="F1F1F1"/>
                          </a:solidFill>
                          <a:effectLst/>
                          <a:latin typeface="Consolas" panose="020B0609020204030204" pitchFamily="49" charset="0"/>
                        </a:rPr>
                        <a:t>8.03%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7806754"/>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16608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panose="020B0609020204030204" pitchFamily="49" charset="0"/>
                        </a:rPr>
                        <a:t>21.65%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21.81%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buNone/>
                      </a:pPr>
                      <a:r>
                        <a:rPr lang="en-IN" sz="800" b="0" i="0" u="none" strike="noStrike">
                          <a:solidFill>
                            <a:srgbClr val="F1F1F1"/>
                          </a:solidFill>
                          <a:effectLst/>
                          <a:latin typeface="Consolas" panose="020B0609020204030204" pitchFamily="49" charset="0"/>
                        </a:rPr>
                        <a:t>13.51%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F1F1F1"/>
                          </a:solidFill>
                          <a:effectLst/>
                          <a:latin typeface="Consolas" panose="020B0609020204030204" pitchFamily="49" charset="0"/>
                        </a:rPr>
                        <a:t>7.95%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0.304117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668844"/>
                  </a:ext>
                </a:extLst>
              </a:tr>
              <a:tr h="180994">
                <a:tc>
                  <a:txBody>
                    <a:bodyPr/>
                    <a:lstStyle/>
                    <a:p>
                      <a:pPr algn="ctr" fontAlgn="ctr">
                        <a:buNone/>
                      </a:pPr>
                      <a:r>
                        <a:rPr lang="en-IN" sz="8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000000"/>
                          </a:solidFill>
                          <a:effectLst/>
                          <a:latin typeface="Consolas" panose="020B0609020204030204" pitchFamily="49" charset="0"/>
                        </a:rPr>
                        <a:t>34.76%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F1F1F1"/>
                          </a:solidFill>
                          <a:effectLst/>
                          <a:latin typeface="Consolas" panose="020B0609020204030204" pitchFamily="49" charset="0"/>
                        </a:rPr>
                        <a:t>21.83%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21.73%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buNone/>
                      </a:pPr>
                      <a:r>
                        <a:rPr lang="en-IN" sz="800" b="0" i="0" u="none" strike="noStrike">
                          <a:solidFill>
                            <a:srgbClr val="F1F1F1"/>
                          </a:solidFill>
                          <a:effectLst/>
                          <a:latin typeface="Consolas" panose="020B0609020204030204" pitchFamily="49" charset="0"/>
                        </a:rPr>
                        <a:t>13.67%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F1F1F1"/>
                          </a:solidFill>
                          <a:effectLst/>
                          <a:latin typeface="Consolas" panose="020B0609020204030204" pitchFamily="49" charset="0"/>
                        </a:rPr>
                        <a:t>8.01%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0.306625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4896152"/>
                  </a:ext>
                </a:extLst>
              </a:tr>
            </a:tbl>
          </a:graphicData>
        </a:graphic>
      </p:graphicFrame>
      <p:graphicFrame>
        <p:nvGraphicFramePr>
          <p:cNvPr id="9" name="Table 8">
            <a:extLst>
              <a:ext uri="{FF2B5EF4-FFF2-40B4-BE49-F238E27FC236}">
                <a16:creationId xmlns:a16="http://schemas.microsoft.com/office/drawing/2014/main" id="{799B5A2C-5CD5-0473-5EB9-2B7C7EEC26EF}"/>
              </a:ext>
            </a:extLst>
          </p:cNvPr>
          <p:cNvGraphicFramePr>
            <a:graphicFrameLocks noGrp="1"/>
          </p:cNvGraphicFramePr>
          <p:nvPr>
            <p:extLst>
              <p:ext uri="{D42A27DB-BD31-4B8C-83A1-F6EECF244321}">
                <p14:modId xmlns:p14="http://schemas.microsoft.com/office/powerpoint/2010/main" val="3880456838"/>
              </p:ext>
            </p:extLst>
          </p:nvPr>
        </p:nvGraphicFramePr>
        <p:xfrm>
          <a:off x="224650" y="579472"/>
          <a:ext cx="6096000" cy="2909218"/>
        </p:xfrm>
        <a:graphic>
          <a:graphicData uri="http://schemas.openxmlformats.org/drawingml/2006/table">
            <a:tbl>
              <a:tblPr/>
              <a:tblGrid>
                <a:gridCol w="609600">
                  <a:extLst>
                    <a:ext uri="{9D8B030D-6E8A-4147-A177-3AD203B41FA5}">
                      <a16:colId xmlns:a16="http://schemas.microsoft.com/office/drawing/2014/main" val="1186642822"/>
                    </a:ext>
                  </a:extLst>
                </a:gridCol>
                <a:gridCol w="609600">
                  <a:extLst>
                    <a:ext uri="{9D8B030D-6E8A-4147-A177-3AD203B41FA5}">
                      <a16:colId xmlns:a16="http://schemas.microsoft.com/office/drawing/2014/main" val="3152515551"/>
                    </a:ext>
                  </a:extLst>
                </a:gridCol>
                <a:gridCol w="609600">
                  <a:extLst>
                    <a:ext uri="{9D8B030D-6E8A-4147-A177-3AD203B41FA5}">
                      <a16:colId xmlns:a16="http://schemas.microsoft.com/office/drawing/2014/main" val="2841589329"/>
                    </a:ext>
                  </a:extLst>
                </a:gridCol>
                <a:gridCol w="609600">
                  <a:extLst>
                    <a:ext uri="{9D8B030D-6E8A-4147-A177-3AD203B41FA5}">
                      <a16:colId xmlns:a16="http://schemas.microsoft.com/office/drawing/2014/main" val="4272804044"/>
                    </a:ext>
                  </a:extLst>
                </a:gridCol>
                <a:gridCol w="609600">
                  <a:extLst>
                    <a:ext uri="{9D8B030D-6E8A-4147-A177-3AD203B41FA5}">
                      <a16:colId xmlns:a16="http://schemas.microsoft.com/office/drawing/2014/main" val="770451575"/>
                    </a:ext>
                  </a:extLst>
                </a:gridCol>
                <a:gridCol w="609600">
                  <a:extLst>
                    <a:ext uri="{9D8B030D-6E8A-4147-A177-3AD203B41FA5}">
                      <a16:colId xmlns:a16="http://schemas.microsoft.com/office/drawing/2014/main" val="1600213201"/>
                    </a:ext>
                  </a:extLst>
                </a:gridCol>
                <a:gridCol w="609600">
                  <a:extLst>
                    <a:ext uri="{9D8B030D-6E8A-4147-A177-3AD203B41FA5}">
                      <a16:colId xmlns:a16="http://schemas.microsoft.com/office/drawing/2014/main" val="3527613839"/>
                    </a:ext>
                  </a:extLst>
                </a:gridCol>
                <a:gridCol w="609600">
                  <a:extLst>
                    <a:ext uri="{9D8B030D-6E8A-4147-A177-3AD203B41FA5}">
                      <a16:colId xmlns:a16="http://schemas.microsoft.com/office/drawing/2014/main" val="836216844"/>
                    </a:ext>
                  </a:extLst>
                </a:gridCol>
                <a:gridCol w="194450">
                  <a:extLst>
                    <a:ext uri="{9D8B030D-6E8A-4147-A177-3AD203B41FA5}">
                      <a16:colId xmlns:a16="http://schemas.microsoft.com/office/drawing/2014/main" val="2654881021"/>
                    </a:ext>
                  </a:extLst>
                </a:gridCol>
                <a:gridCol w="1024750">
                  <a:extLst>
                    <a:ext uri="{9D8B030D-6E8A-4147-A177-3AD203B41FA5}">
                      <a16:colId xmlns:a16="http://schemas.microsoft.com/office/drawing/2014/main" val="1223497278"/>
                    </a:ext>
                  </a:extLst>
                </a:gridCol>
              </a:tblGrid>
              <a:tr h="184150">
                <a:tc gridSpan="10">
                  <a:txBody>
                    <a:bodyPr/>
                    <a:lstStyle/>
                    <a:p>
                      <a:pPr algn="ctr" fontAlgn="ctr"/>
                      <a:r>
                        <a:rPr lang="en-IN" sz="900" b="0" i="0" u="none" strike="noStrike">
                          <a:solidFill>
                            <a:srgbClr val="000000"/>
                          </a:solidFill>
                          <a:effectLst/>
                          <a:latin typeface="Consolas" panose="020B0609020204030204" pitchFamily="49" charset="0"/>
                        </a:rPr>
                        <a:t>Trench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59357665"/>
                  </a:ext>
                </a:extLst>
              </a:tr>
              <a:tr h="699418">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national 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driving license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umid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passport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less_frequent_cat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618528"/>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37.27%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22.60%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ctr" fontAlgn="ctr">
                        <a:buNone/>
                      </a:pPr>
                      <a:r>
                        <a:rPr lang="en-IN" sz="900" b="0" i="0" u="none" strike="noStrike">
                          <a:solidFill>
                            <a:srgbClr val="000000"/>
                          </a:solidFill>
                          <a:effectLst/>
                          <a:latin typeface="Consolas" panose="020B0609020204030204" pitchFamily="49" charset="0"/>
                        </a:rPr>
                        <a:t>20.81%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F1F1F1"/>
                          </a:solidFill>
                          <a:effectLst/>
                          <a:latin typeface="Consolas" panose="020B0609020204030204" pitchFamily="49" charset="0"/>
                        </a:rPr>
                        <a:t>7.32%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0.314699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0152137"/>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35.44%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E72"/>
                    </a:solidFill>
                  </a:tcPr>
                </a:tc>
                <a:tc>
                  <a:txBody>
                    <a:bodyPr/>
                    <a:lstStyle/>
                    <a:p>
                      <a:pPr algn="ctr" fontAlgn="ctr">
                        <a:buNone/>
                      </a:pPr>
                      <a:r>
                        <a:rPr lang="en-IN" sz="900" b="0" i="0" u="none" strike="noStrike">
                          <a:solidFill>
                            <a:srgbClr val="000000"/>
                          </a:solidFill>
                          <a:effectLst/>
                          <a:latin typeface="Consolas" panose="020B0609020204030204" pitchFamily="49" charset="0"/>
                        </a:rPr>
                        <a:t>23.41%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20.69%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9C07B"/>
                    </a:solidFill>
                  </a:tcPr>
                </a:tc>
                <a:tc>
                  <a:txBody>
                    <a:bodyPr/>
                    <a:lstStyle/>
                    <a:p>
                      <a:pPr algn="ctr" fontAlgn="ctr">
                        <a:buNone/>
                      </a:pPr>
                      <a:r>
                        <a:rPr lang="en-IN" sz="900" b="0" i="0" u="none" strike="noStrike">
                          <a:solidFill>
                            <a:srgbClr val="000000"/>
                          </a:solidFill>
                          <a:effectLst/>
                          <a:latin typeface="Consolas" panose="020B0609020204030204" pitchFamily="49" charset="0"/>
                        </a:rPr>
                        <a:t>12.80%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7.66%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4"/>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8268046"/>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25820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34.36%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23.51%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20.57%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C17C"/>
                    </a:solidFill>
                  </a:tcPr>
                </a:tc>
                <a:tc>
                  <a:txBody>
                    <a:bodyPr/>
                    <a:lstStyle/>
                    <a:p>
                      <a:pPr algn="ctr" fontAlgn="ctr">
                        <a:buNone/>
                      </a:pPr>
                      <a:r>
                        <a:rPr lang="en-IN" sz="900" b="0" i="0" u="none" strike="noStrike">
                          <a:solidFill>
                            <a:srgbClr val="000000"/>
                          </a:solidFill>
                          <a:effectLst/>
                          <a:latin typeface="Consolas" panose="020B0609020204030204" pitchFamily="49" charset="0"/>
                        </a:rPr>
                        <a:t>13.51%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CC07B"/>
                    </a:solidFill>
                  </a:tcPr>
                </a:tc>
                <a:tc>
                  <a:txBody>
                    <a:bodyPr/>
                    <a:lstStyle/>
                    <a:p>
                      <a:pPr algn="ctr" fontAlgn="ctr">
                        <a:buNone/>
                      </a:pPr>
                      <a:r>
                        <a:rPr lang="en-IN" sz="900" b="0" i="0" u="none" strike="noStrike">
                          <a:solidFill>
                            <a:srgbClr val="000000"/>
                          </a:solidFill>
                          <a:effectLst/>
                          <a:latin typeface="Consolas" panose="020B0609020204030204" pitchFamily="49" charset="0"/>
                        </a:rPr>
                        <a:t>8.05%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0.313247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6199101"/>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27778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36.75%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ctr">
                        <a:buNone/>
                      </a:pPr>
                      <a:r>
                        <a:rPr lang="en-IN" sz="900" b="0" i="0" u="none" strike="noStrike">
                          <a:solidFill>
                            <a:srgbClr val="000000"/>
                          </a:solidFill>
                          <a:effectLst/>
                          <a:latin typeface="Consolas" panose="020B0609020204030204" pitchFamily="49" charset="0"/>
                        </a:rPr>
                        <a:t>23.71%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18.81%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13.01%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7.72%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0.311792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832662"/>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28786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39.37%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22.81%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buNone/>
                      </a:pPr>
                      <a:r>
                        <a:rPr lang="en-IN" sz="900" b="0" i="0" u="none" strike="noStrike">
                          <a:solidFill>
                            <a:srgbClr val="000000"/>
                          </a:solidFill>
                          <a:effectLst/>
                          <a:latin typeface="Consolas" panose="020B0609020204030204" pitchFamily="49" charset="0"/>
                        </a:rPr>
                        <a:t>17.84%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12.71%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buNone/>
                      </a:pPr>
                      <a:r>
                        <a:rPr lang="en-IN" sz="900" b="0" i="0" u="none" strike="noStrike">
                          <a:solidFill>
                            <a:srgbClr val="F1F1F1"/>
                          </a:solidFill>
                          <a:effectLst/>
                          <a:latin typeface="Consolas" panose="020B0609020204030204" pitchFamily="49" charset="0"/>
                        </a:rPr>
                        <a:t>7.26%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0.309977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978468"/>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20948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41.87%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22.05%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15.71%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buNone/>
                      </a:pPr>
                      <a:r>
                        <a:rPr lang="en-IN" sz="900" b="0" i="0" u="none" strike="noStrike">
                          <a:solidFill>
                            <a:srgbClr val="000000"/>
                          </a:solidFill>
                          <a:effectLst/>
                          <a:latin typeface="Consolas" panose="020B0609020204030204" pitchFamily="49" charset="0"/>
                        </a:rPr>
                        <a:t>12.96%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2"/>
                    </a:solidFill>
                  </a:tcPr>
                </a:tc>
                <a:tc>
                  <a:txBody>
                    <a:bodyPr/>
                    <a:lstStyle/>
                    <a:p>
                      <a:pPr algn="ctr" fontAlgn="ctr">
                        <a:buNone/>
                      </a:pPr>
                      <a:r>
                        <a:rPr lang="en-IN" sz="900" b="0" i="0" u="none" strike="noStrike">
                          <a:solidFill>
                            <a:srgbClr val="000000"/>
                          </a:solidFill>
                          <a:effectLst/>
                          <a:latin typeface="Consolas" panose="020B0609020204030204" pitchFamily="49" charset="0"/>
                        </a:rPr>
                        <a:t>7.42%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0.311041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1579517"/>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21705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41.05%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buNone/>
                      </a:pPr>
                      <a:r>
                        <a:rPr lang="en-IN" sz="900" b="0" i="0" u="none" strike="noStrike">
                          <a:solidFill>
                            <a:srgbClr val="000000"/>
                          </a:solidFill>
                          <a:effectLst/>
                          <a:latin typeface="Consolas" panose="020B0609020204030204" pitchFamily="49" charset="0"/>
                        </a:rPr>
                        <a:t>22.37%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C75"/>
                    </a:solidFill>
                  </a:tcPr>
                </a:tc>
                <a:tc>
                  <a:txBody>
                    <a:bodyPr/>
                    <a:lstStyle/>
                    <a:p>
                      <a:pPr algn="ctr" fontAlgn="ctr">
                        <a:buNone/>
                      </a:pPr>
                      <a:r>
                        <a:rPr lang="en-IN" sz="900" b="0" i="0" u="none" strike="noStrike">
                          <a:solidFill>
                            <a:srgbClr val="000000"/>
                          </a:solidFill>
                          <a:effectLst/>
                          <a:latin typeface="Consolas" panose="020B0609020204030204" pitchFamily="49" charset="0"/>
                        </a:rPr>
                        <a:t>16.20%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algn="ctr" fontAlgn="ctr">
                        <a:buNone/>
                      </a:pPr>
                      <a:r>
                        <a:rPr lang="en-IN" sz="900" b="0" i="0" u="none" strike="noStrike">
                          <a:solidFill>
                            <a:srgbClr val="000000"/>
                          </a:solidFill>
                          <a:effectLst/>
                          <a:latin typeface="Consolas" panose="020B0609020204030204" pitchFamily="49" charset="0"/>
                        </a:rPr>
                        <a:t>12.68%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7.69%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0.310846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5114528"/>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21323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39.59%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22.40%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900" b="0" i="0" u="none" strike="noStrike">
                          <a:solidFill>
                            <a:srgbClr val="000000"/>
                          </a:solidFill>
                          <a:effectLst/>
                          <a:latin typeface="Consolas" panose="020B0609020204030204" pitchFamily="49" charset="0"/>
                        </a:rPr>
                        <a:t>16.65%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900" b="0" i="0" u="none" strike="noStrike">
                          <a:solidFill>
                            <a:srgbClr val="000000"/>
                          </a:solidFill>
                          <a:effectLst/>
                          <a:latin typeface="Consolas" panose="020B0609020204030204" pitchFamily="49" charset="0"/>
                        </a:rPr>
                        <a:t>13.55%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7.81%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D980"/>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0.312189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665703"/>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40.22%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23.21%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15.98%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900" b="0" i="0" u="none" strike="noStrike">
                          <a:solidFill>
                            <a:srgbClr val="000000"/>
                          </a:solidFill>
                          <a:effectLst/>
                          <a:latin typeface="Consolas" panose="020B0609020204030204" pitchFamily="49" charset="0"/>
                        </a:rPr>
                        <a:t>13.19%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900" b="0" i="0" u="none" strike="noStrike">
                          <a:solidFill>
                            <a:srgbClr val="000000"/>
                          </a:solidFill>
                          <a:effectLst/>
                          <a:latin typeface="Consolas" panose="020B0609020204030204" pitchFamily="49" charset="0"/>
                        </a:rPr>
                        <a:t>7.39%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0.313444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9015014"/>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25752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41.58%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buNone/>
                      </a:pPr>
                      <a:r>
                        <a:rPr lang="en-IN" sz="900" b="0" i="0" u="none" strike="noStrike">
                          <a:solidFill>
                            <a:srgbClr val="000000"/>
                          </a:solidFill>
                          <a:effectLst/>
                          <a:latin typeface="Consolas" panose="020B0609020204030204" pitchFamily="49" charset="0"/>
                        </a:rPr>
                        <a:t>23.24%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900" b="0" i="0" u="none" strike="noStrike">
                          <a:solidFill>
                            <a:srgbClr val="F1F1F1"/>
                          </a:solidFill>
                          <a:effectLst/>
                          <a:latin typeface="Consolas" panose="020B0609020204030204" pitchFamily="49" charset="0"/>
                        </a:rPr>
                        <a:t>14.70%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buNone/>
                      </a:pPr>
                      <a:r>
                        <a:rPr lang="en-IN" sz="900" b="0" i="0" u="none" strike="noStrike">
                          <a:solidFill>
                            <a:srgbClr val="F1F1F1"/>
                          </a:solidFill>
                          <a:effectLst/>
                          <a:latin typeface="Consolas" panose="020B0609020204030204" pitchFamily="49" charset="0"/>
                        </a:rPr>
                        <a:t>7.29%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b"/>
                      <a:r>
                        <a:rPr lang="en-IN" sz="900" b="0" i="0" u="none" strike="noStrike">
                          <a:solidFill>
                            <a:srgbClr val="000000"/>
                          </a:solidFill>
                          <a:effectLst/>
                          <a:latin typeface="Consolas" panose="020B0609020204030204" pitchFamily="49"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0.313286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69244"/>
                  </a:ext>
                </a:extLst>
              </a:tr>
              <a:tr h="18415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26280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38.46%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buNone/>
                      </a:pPr>
                      <a:r>
                        <a:rPr lang="en-IN" sz="900" b="0" i="0" u="none" strike="noStrike">
                          <a:solidFill>
                            <a:srgbClr val="000000"/>
                          </a:solidFill>
                          <a:effectLst/>
                          <a:latin typeface="Consolas" panose="020B0609020204030204" pitchFamily="49" charset="0"/>
                        </a:rPr>
                        <a:t>24.28%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900" b="0" i="0" u="none" strike="noStrike">
                          <a:solidFill>
                            <a:srgbClr val="F1F1F1"/>
                          </a:solidFill>
                          <a:effectLst/>
                          <a:latin typeface="Consolas" panose="020B0609020204030204" pitchFamily="49" charset="0"/>
                        </a:rPr>
                        <a:t>14.58%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14.82%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buNone/>
                      </a:pPr>
                      <a:r>
                        <a:rPr lang="en-IN" sz="900" b="0" i="0" u="none" strike="noStrike">
                          <a:solidFill>
                            <a:srgbClr val="000000"/>
                          </a:solidFill>
                          <a:effectLst/>
                          <a:latin typeface="Consolas" panose="020B0609020204030204" pitchFamily="49" charset="0"/>
                        </a:rPr>
                        <a:t>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b"/>
                      <a:endParaRPr lang="en-IN" sz="900" b="0" i="0" u="none" strike="noStrike">
                        <a:solidFill>
                          <a:srgbClr val="000000"/>
                        </a:solidFill>
                        <a:effectLst/>
                        <a:latin typeface="Consolas" panose="020B0609020204030204" pitchFamily="49"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buNone/>
                      </a:pPr>
                      <a:r>
                        <a:rPr lang="en-IN" sz="1000" b="0" i="0" u="none" strike="noStrike">
                          <a:solidFill>
                            <a:srgbClr val="000000"/>
                          </a:solidFill>
                          <a:effectLst/>
                          <a:latin typeface="Consolas" panose="020B0609020204030204" pitchFamily="49" charset="0"/>
                        </a:rPr>
                        <a:t>0.316449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2919284"/>
                  </a:ext>
                </a:extLst>
              </a:tr>
            </a:tbl>
          </a:graphicData>
        </a:graphic>
      </p:graphicFrame>
      <p:sp>
        <p:nvSpPr>
          <p:cNvPr id="12" name="TextBox 11">
            <a:extLst>
              <a:ext uri="{FF2B5EF4-FFF2-40B4-BE49-F238E27FC236}">
                <a16:creationId xmlns:a16="http://schemas.microsoft.com/office/drawing/2014/main" id="{4DBD991C-2334-D8BE-AAF4-36925D8D6159}"/>
              </a:ext>
            </a:extLst>
          </p:cNvPr>
          <p:cNvSpPr txBox="1"/>
          <p:nvPr/>
        </p:nvSpPr>
        <p:spPr>
          <a:xfrm>
            <a:off x="6719776" y="1013199"/>
            <a:ext cx="5105531" cy="1754326"/>
          </a:xfrm>
          <a:prstGeom prst="rect">
            <a:avLst/>
          </a:prstGeom>
          <a:noFill/>
        </p:spPr>
        <p:txBody>
          <a:bodyPr wrap="square">
            <a:spAutoFit/>
          </a:bodyPr>
          <a:lstStyle/>
          <a:p>
            <a:pPr marL="171450" indent="-171450">
              <a:buFont typeface="Arial" panose="020B0604020202020204" pitchFamily="34" charset="0"/>
              <a:buChar char="•"/>
            </a:pPr>
            <a:r>
              <a:rPr lang="en-US" sz="1200"/>
              <a:t>National ID is the leading document, steadily ranging between 34.36% and 41.87%, with a clear upward trend observed in the latter months.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Driving License and UMID remain consistent, both hovering around 22% to 24%, showing stability without large fluctuations.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Passport and Less frequent categories fluctuate slightly, but they remain within narrow ranges, ensuring the feature remains stable and predictive for modeling.</a:t>
            </a:r>
            <a:endParaRPr lang="en-IN" sz="1200"/>
          </a:p>
        </p:txBody>
      </p:sp>
      <p:sp>
        <p:nvSpPr>
          <p:cNvPr id="13" name="TextBox 12">
            <a:extLst>
              <a:ext uri="{FF2B5EF4-FFF2-40B4-BE49-F238E27FC236}">
                <a16:creationId xmlns:a16="http://schemas.microsoft.com/office/drawing/2014/main" id="{90D49FF5-9B3B-FAE2-75E1-18BC8304DBED}"/>
              </a:ext>
            </a:extLst>
          </p:cNvPr>
          <p:cNvSpPr txBox="1"/>
          <p:nvPr/>
        </p:nvSpPr>
        <p:spPr>
          <a:xfrm>
            <a:off x="6719775" y="4080052"/>
            <a:ext cx="5105531" cy="1938992"/>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en-US" sz="1200"/>
              <a:t>National ID steadily increases from 28.16% in Oct 2024 to 35.08% in Jul 2025, showing a clear upward trend over time.</a:t>
            </a:r>
            <a:endParaRPr lang="en-US"/>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UMID and Driving License remain consistently within 21%–27%, reflecting stable month-on-month patterns.</a:t>
            </a:r>
            <a:endParaRPr lang="en-US"/>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Passport and less frequent categories exhibit minor fluctuations but stay within narrow ranges, confirming the feature’s reliability and consistency for modeling.</a:t>
            </a:r>
            <a:endParaRPr lang="en-US"/>
          </a:p>
          <a:p>
            <a:pPr marL="171450" indent="-171450">
              <a:buFont typeface="Arial" panose="020B0604020202020204" pitchFamily="34" charset="0"/>
              <a:buChar char="•"/>
            </a:pPr>
            <a:endParaRPr lang="en-US" sz="1200"/>
          </a:p>
        </p:txBody>
      </p:sp>
    </p:spTree>
    <p:extLst>
      <p:ext uri="{BB962C8B-B14F-4D97-AF65-F5344CB8AC3E}">
        <p14:creationId xmlns:p14="http://schemas.microsoft.com/office/powerpoint/2010/main" val="2764229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0157-61F0-4B63-25EA-19BEA16916E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2ACEB17F-7078-B729-97AE-5ACC1C59A97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5: </a:t>
            </a:r>
            <a:r>
              <a:rPr lang="en-IN" sz="2500" err="1">
                <a:ea typeface="+mj-lt"/>
                <a:cs typeface="+mj-lt"/>
              </a:rPr>
              <a:t>ln_doc_type_rolled</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0669010A-B91B-9219-CDB4-DC4B21857FE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41</a:t>
            </a:fld>
            <a:endParaRPr lang="en-PH"/>
          </a:p>
        </p:txBody>
      </p:sp>
      <p:sp>
        <p:nvSpPr>
          <p:cNvPr id="2" name="TextBox 1">
            <a:extLst>
              <a:ext uri="{FF2B5EF4-FFF2-40B4-BE49-F238E27FC236}">
                <a16:creationId xmlns:a16="http://schemas.microsoft.com/office/drawing/2014/main" id="{CA420028-06B8-625D-838A-E65FB48FA388}"/>
              </a:ext>
            </a:extLst>
          </p:cNvPr>
          <p:cNvSpPr txBox="1"/>
          <p:nvPr/>
        </p:nvSpPr>
        <p:spPr>
          <a:xfrm>
            <a:off x="1152771" y="4743967"/>
            <a:ext cx="9959115"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During the baseline period (Oct 2024 to Feb 2025), CSI values were consistently very low, between 0.0002 and 0.005, showing stable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phase (Mar to Aug 2025), CSI started around 0.003, dipped slightly, and then rose steadily, peaking near 0.012 in July–</a:t>
            </a:r>
            <a:r>
              <a:rPr lang="en-US" sz="1300" err="1">
                <a:ea typeface="+mn-lt"/>
                <a:cs typeface="+mn-lt"/>
              </a:rPr>
              <a:t>August.Even</a:t>
            </a:r>
            <a:r>
              <a:rPr lang="en-US" sz="1300">
                <a:ea typeface="+mn-lt"/>
                <a:cs typeface="+mn-lt"/>
              </a:rPr>
              <a:t> with this rise, all values remained well below 0.1, confirming the feature is stable and reliable.</a:t>
            </a:r>
            <a:endParaRPr lang="en-US" sz="1300"/>
          </a:p>
        </p:txBody>
      </p:sp>
      <p:pic>
        <p:nvPicPr>
          <p:cNvPr id="3" name="Picture 2" descr="A graph with a line and a line graph&#10;&#10;AI-generated content may be incorrect.">
            <a:extLst>
              <a:ext uri="{FF2B5EF4-FFF2-40B4-BE49-F238E27FC236}">
                <a16:creationId xmlns:a16="http://schemas.microsoft.com/office/drawing/2014/main" id="{0E1AC3C7-0A67-5991-BD47-62F264694CC1}"/>
              </a:ext>
            </a:extLst>
          </p:cNvPr>
          <p:cNvPicPr>
            <a:picLocks noChangeAspect="1"/>
          </p:cNvPicPr>
          <p:nvPr/>
        </p:nvPicPr>
        <p:blipFill>
          <a:blip r:embed="rId2"/>
          <a:stretch>
            <a:fillRect/>
          </a:stretch>
        </p:blipFill>
        <p:spPr>
          <a:xfrm>
            <a:off x="1148443" y="740228"/>
            <a:ext cx="9372600" cy="3657600"/>
          </a:xfrm>
          <a:prstGeom prst="rect">
            <a:avLst/>
          </a:prstGeom>
        </p:spPr>
      </p:pic>
    </p:spTree>
    <p:extLst>
      <p:ext uri="{BB962C8B-B14F-4D97-AF65-F5344CB8AC3E}">
        <p14:creationId xmlns:p14="http://schemas.microsoft.com/office/powerpoint/2010/main" val="3629569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D0E76-2D0E-7462-5016-5763EBD8D90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F2548A0B-1C35-45F5-54D0-5A9D4DA36AE4}"/>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0B686513-22F4-01FD-269D-AF5A5BDDEA45}"/>
              </a:ext>
            </a:extLst>
          </p:cNvPr>
          <p:cNvSpPr txBox="1"/>
          <p:nvPr/>
        </p:nvSpPr>
        <p:spPr>
          <a:xfrm>
            <a:off x="227869" y="477649"/>
            <a:ext cx="9693798" cy="492443"/>
          </a:xfrm>
          <a:prstGeom prst="rect">
            <a:avLst/>
          </a:prstGeom>
          <a:noFill/>
        </p:spPr>
        <p:txBody>
          <a:bodyPr wrap="square" rtlCol="0">
            <a:spAutoFit/>
          </a:bodyPr>
          <a:lstStyle/>
          <a:p>
            <a:r>
              <a:rPr lang="en-US" sz="1300"/>
              <a:t>Type of industry in which loan applicant is employed. Any industry that does not fall under the predefined categories is grouped into a new category called “New”</a:t>
            </a:r>
            <a:endParaRPr lang="en-IN" sz="1300"/>
          </a:p>
        </p:txBody>
      </p:sp>
      <p:graphicFrame>
        <p:nvGraphicFramePr>
          <p:cNvPr id="18" name="Table 17">
            <a:extLst>
              <a:ext uri="{FF2B5EF4-FFF2-40B4-BE49-F238E27FC236}">
                <a16:creationId xmlns:a16="http://schemas.microsoft.com/office/drawing/2014/main" id="{72CD5155-3757-A015-8958-5B108E7F5C5C}"/>
              </a:ext>
            </a:extLst>
          </p:cNvPr>
          <p:cNvGraphicFramePr>
            <a:graphicFrameLocks noGrp="1"/>
          </p:cNvGraphicFramePr>
          <p:nvPr>
            <p:extLst>
              <p:ext uri="{D42A27DB-BD31-4B8C-83A1-F6EECF244321}">
                <p14:modId xmlns:p14="http://schemas.microsoft.com/office/powerpoint/2010/main" val="4015781066"/>
              </p:ext>
            </p:extLst>
          </p:nvPr>
        </p:nvGraphicFramePr>
        <p:xfrm>
          <a:off x="5849497" y="1197039"/>
          <a:ext cx="5996121" cy="2862554"/>
        </p:xfrm>
        <a:graphic>
          <a:graphicData uri="http://schemas.openxmlformats.org/drawingml/2006/table">
            <a:tbl>
              <a:tblPr/>
              <a:tblGrid>
                <a:gridCol w="1068092">
                  <a:extLst>
                    <a:ext uri="{9D8B030D-6E8A-4147-A177-3AD203B41FA5}">
                      <a16:colId xmlns:a16="http://schemas.microsoft.com/office/drawing/2014/main" val="3273628326"/>
                    </a:ext>
                  </a:extLst>
                </a:gridCol>
                <a:gridCol w="4420421">
                  <a:extLst>
                    <a:ext uri="{9D8B030D-6E8A-4147-A177-3AD203B41FA5}">
                      <a16:colId xmlns:a16="http://schemas.microsoft.com/office/drawing/2014/main" val="1147881914"/>
                    </a:ext>
                  </a:extLst>
                </a:gridCol>
                <a:gridCol w="507608">
                  <a:extLst>
                    <a:ext uri="{9D8B030D-6E8A-4147-A177-3AD203B41FA5}">
                      <a16:colId xmlns:a16="http://schemas.microsoft.com/office/drawing/2014/main" val="2096104180"/>
                    </a:ext>
                  </a:extLst>
                </a:gridCol>
              </a:tblGrid>
              <a:tr h="227424">
                <a:tc>
                  <a:txBody>
                    <a:bodyPr/>
                    <a:lstStyle/>
                    <a:p>
                      <a:pPr algn="ctr" rtl="0" fontAlgn="ctr">
                        <a:buNone/>
                      </a:pPr>
                      <a:r>
                        <a:rPr lang="en-IN" sz="1200" b="1" i="0" u="none" strike="noStrike">
                          <a:solidFill>
                            <a:srgbClr val="FFFFFF"/>
                          </a:solidFill>
                          <a:effectLst/>
                          <a:latin typeface="Calibri" panose="020F0502020204030204" pitchFamily="34" charset="0"/>
                        </a:rPr>
                        <a:t>Bad_PCT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ln_industry_new_cat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Bin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3398873164"/>
                  </a:ext>
                </a:extLst>
              </a:tr>
              <a:tr h="1032499">
                <a:tc>
                  <a:txBody>
                    <a:bodyPr/>
                    <a:lstStyle/>
                    <a:p>
                      <a:pPr algn="ctr" rtl="0" fontAlgn="ctr">
                        <a:buNone/>
                      </a:pPr>
                      <a:r>
                        <a:rPr lang="en-IN" sz="1000" b="0" i="0" u="none" strike="noStrike">
                          <a:solidFill>
                            <a:srgbClr val="000000"/>
                          </a:solidFill>
                          <a:effectLst/>
                          <a:latin typeface="Calibri" panose="020F0502020204030204" pitchFamily="34" charset="0"/>
                        </a:rPr>
                        <a:t>Bad_PCT &lt;= 18</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'accounting/bookkeeping/auditing', 'architecture/engineering', 'banking', 'computer/it related services', 'education/private schools', 'fin tech/financial services', '</a:t>
                      </a:r>
                      <a:r>
                        <a:rPr lang="en-IN" sz="1000" b="0" i="0" u="none" strike="noStrike" err="1">
                          <a:solidFill>
                            <a:srgbClr val="000000"/>
                          </a:solidFill>
                          <a:effectLst/>
                          <a:latin typeface="Calibri" panose="020F0502020204030204" pitchFamily="34" charset="0"/>
                        </a:rPr>
                        <a:t>fx</a:t>
                      </a:r>
                      <a:r>
                        <a:rPr lang="en-IN" sz="1000" b="0" i="0" u="none" strike="noStrike">
                          <a:solidFill>
                            <a:srgbClr val="000000"/>
                          </a:solidFill>
                          <a:effectLst/>
                          <a:latin typeface="Calibri" panose="020F0502020204030204" pitchFamily="34" charset="0"/>
                        </a:rPr>
                        <a:t> dealer/money changer', 'gold/</a:t>
                      </a:r>
                      <a:r>
                        <a:rPr lang="en-IN" sz="1000" b="0" i="0" u="none" strike="noStrike" err="1">
                          <a:solidFill>
                            <a:srgbClr val="000000"/>
                          </a:solidFill>
                          <a:effectLst/>
                          <a:latin typeface="Calibri" panose="020F0502020204030204" pitchFamily="34" charset="0"/>
                        </a:rPr>
                        <a:t>jewelry</a:t>
                      </a:r>
                      <a:r>
                        <a:rPr lang="en-IN" sz="1000" b="0" i="0" u="none" strike="noStrike">
                          <a:solidFill>
                            <a:srgbClr val="000000"/>
                          </a:solidFill>
                          <a:effectLst/>
                          <a:latin typeface="Calibri" panose="020F0502020204030204" pitchFamily="34" charset="0"/>
                        </a:rPr>
                        <a:t>/precious metals/art/antique dealership', 'govt. institution', 'hospital and medical services', '</a:t>
                      </a:r>
                      <a:r>
                        <a:rPr lang="en-IN" sz="1000" b="0" i="0" u="none" strike="noStrike" err="1">
                          <a:solidFill>
                            <a:srgbClr val="000000"/>
                          </a:solidFill>
                          <a:effectLst/>
                          <a:latin typeface="Calibri" panose="020F0502020204030204" pitchFamily="34" charset="0"/>
                        </a:rPr>
                        <a:t>ngos</a:t>
                      </a:r>
                      <a:r>
                        <a:rPr lang="en-IN" sz="1000" b="0" i="0" u="none" strike="noStrike">
                          <a:solidFill>
                            <a:srgbClr val="000000"/>
                          </a:solidFill>
                          <a:effectLst/>
                          <a:latin typeface="Calibri" panose="020F0502020204030204" pitchFamily="34" charset="0"/>
                        </a:rPr>
                        <a:t>/nonprofit organization/foundation', 'religious organization', 'repair, sanitation and housekeeping', 'utilities (electricity, gas and water)'</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1648443607"/>
                  </a:ext>
                </a:extLst>
              </a:tr>
              <a:tr h="714946">
                <a:tc>
                  <a:txBody>
                    <a:bodyPr/>
                    <a:lstStyle/>
                    <a:p>
                      <a:pPr algn="ctr" rtl="0" fontAlgn="ctr">
                        <a:buNone/>
                      </a:pPr>
                      <a:r>
                        <a:rPr lang="en-IN" sz="1000" b="0" i="0" u="none" strike="noStrike">
                          <a:solidFill>
                            <a:srgbClr val="000000"/>
                          </a:solidFill>
                          <a:effectLst/>
                          <a:latin typeface="Calibri" panose="020F0502020204030204" pitchFamily="34" charset="0"/>
                        </a:rPr>
                        <a:t>18 &lt; Bad_PCT &lt;= 22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'airline/aviation', 'construction', "convenience store/internet cafe's", 'freight and cargo', 'manpower/manning agencies', 'manufacturing', 'maritime/shipping', 'others', 'pawnshop/remittance agent/virtual currency', 'real estate', 'telecommunication', 'tourism, hotel and resorts', 'wholesale and retail trade'</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783924112"/>
                  </a:ext>
                </a:extLst>
              </a:tr>
              <a:tr h="887685">
                <a:tc>
                  <a:txBody>
                    <a:bodyPr/>
                    <a:lstStyle/>
                    <a:p>
                      <a:pPr algn="ctr" rtl="0" fontAlgn="ctr">
                        <a:buNone/>
                      </a:pPr>
                      <a:r>
                        <a:rPr lang="en-IN" sz="1000" b="0" i="0" u="none" strike="noStrike">
                          <a:solidFill>
                            <a:srgbClr val="000000"/>
                          </a:solidFill>
                          <a:effectLst/>
                          <a:latin typeface="Calibri" panose="020F0502020204030204" pitchFamily="34" charset="0"/>
                        </a:rPr>
                        <a:t>Bad_PCT &gt;22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a:solidFill>
                            <a:srgbClr val="000000"/>
                          </a:solidFill>
                          <a:effectLst/>
                          <a:latin typeface="Calibri" panose="020F0502020204030204" pitchFamily="34" charset="0"/>
                        </a:rPr>
                        <a:t>'advertising/sales/marketing', 'agribusiness/animal farming/fishing', 'beauty and health services', 'business process outsourcing/tele marketing', 'food industry/restaurants/</a:t>
                      </a:r>
                      <a:r>
                        <a:rPr lang="en-IN" sz="1000" b="0" i="0" u="none" strike="noStrike" err="1">
                          <a:solidFill>
                            <a:srgbClr val="000000"/>
                          </a:solidFill>
                          <a:effectLst/>
                          <a:latin typeface="Calibri" panose="020F0502020204030204" pitchFamily="34" charset="0"/>
                        </a:rPr>
                        <a:t>fastfoods</a:t>
                      </a:r>
                      <a:r>
                        <a:rPr lang="en-IN" sz="1000" b="0" i="0" u="none" strike="noStrike">
                          <a:solidFill>
                            <a:srgbClr val="000000"/>
                          </a:solidFill>
                          <a:effectLst/>
                          <a:latin typeface="Calibri" panose="020F0502020204030204" pitchFamily="34" charset="0"/>
                        </a:rPr>
                        <a:t>', 'gambling and betting (online gaming, lottery, casino)', 'insurance activities', 'legal service/law firm', 'recreation (arts, entertainment/media, sports)', 'transportation'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03589331"/>
                  </a:ext>
                </a:extLst>
              </a:tr>
            </a:tbl>
          </a:graphicData>
        </a:graphic>
      </p:graphicFrame>
      <p:sp>
        <p:nvSpPr>
          <p:cNvPr id="19" name="Slide Number Placeholder 1">
            <a:extLst>
              <a:ext uri="{FF2B5EF4-FFF2-40B4-BE49-F238E27FC236}">
                <a16:creationId xmlns:a16="http://schemas.microsoft.com/office/drawing/2014/main" id="{E5C7E568-BD8D-AAC7-458F-ED2C1AD3515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42</a:t>
            </a:fld>
            <a:endParaRPr lang="en-PH"/>
          </a:p>
        </p:txBody>
      </p:sp>
      <p:pic>
        <p:nvPicPr>
          <p:cNvPr id="2" name="Picture 1" descr="A graph of different colored bars&#10;&#10;AI-generated content may be incorrect.">
            <a:extLst>
              <a:ext uri="{FF2B5EF4-FFF2-40B4-BE49-F238E27FC236}">
                <a16:creationId xmlns:a16="http://schemas.microsoft.com/office/drawing/2014/main" id="{C5105853-08D7-E274-664C-8611DDD1CEBC}"/>
              </a:ext>
            </a:extLst>
          </p:cNvPr>
          <p:cNvPicPr>
            <a:picLocks noChangeAspect="1"/>
          </p:cNvPicPr>
          <p:nvPr/>
        </p:nvPicPr>
        <p:blipFill>
          <a:blip r:embed="rId3"/>
          <a:stretch>
            <a:fillRect/>
          </a:stretch>
        </p:blipFill>
        <p:spPr>
          <a:xfrm>
            <a:off x="227868" y="1359876"/>
            <a:ext cx="5385853" cy="4872453"/>
          </a:xfrm>
          <a:prstGeom prst="rect">
            <a:avLst/>
          </a:prstGeom>
        </p:spPr>
      </p:pic>
      <p:pic>
        <p:nvPicPr>
          <p:cNvPr id="3" name="Picture 2" descr="A number and numbers on a white background&#10;&#10;AI-generated content may be incorrect.">
            <a:extLst>
              <a:ext uri="{FF2B5EF4-FFF2-40B4-BE49-F238E27FC236}">
                <a16:creationId xmlns:a16="http://schemas.microsoft.com/office/drawing/2014/main" id="{A8F7592C-0E83-F065-E2DA-790A929B90F1}"/>
              </a:ext>
            </a:extLst>
          </p:cNvPr>
          <p:cNvPicPr>
            <a:picLocks noChangeAspect="1"/>
          </p:cNvPicPr>
          <p:nvPr/>
        </p:nvPicPr>
        <p:blipFill>
          <a:blip r:embed="rId4"/>
          <a:stretch>
            <a:fillRect/>
          </a:stretch>
        </p:blipFill>
        <p:spPr>
          <a:xfrm>
            <a:off x="5727169" y="4979038"/>
            <a:ext cx="6000812" cy="1039947"/>
          </a:xfrm>
          <a:prstGeom prst="rect">
            <a:avLst/>
          </a:prstGeom>
        </p:spPr>
      </p:pic>
    </p:spTree>
    <p:extLst>
      <p:ext uri="{BB962C8B-B14F-4D97-AF65-F5344CB8AC3E}">
        <p14:creationId xmlns:p14="http://schemas.microsoft.com/office/powerpoint/2010/main" val="1532804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0CE5-82A7-3F43-3B7E-C8DFA7A0CBD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2951D5C-EB6A-C6FD-A17B-25933D2B8330}"/>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5" name="Slide Number Placeholder 1">
            <a:extLst>
              <a:ext uri="{FF2B5EF4-FFF2-40B4-BE49-F238E27FC236}">
                <a16:creationId xmlns:a16="http://schemas.microsoft.com/office/drawing/2014/main" id="{0103ECF5-7613-B24F-2139-929C5E52D54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43</a:t>
            </a:fld>
            <a:endParaRPr lang="en-PH"/>
          </a:p>
        </p:txBody>
      </p:sp>
      <p:sp>
        <p:nvSpPr>
          <p:cNvPr id="3" name="Rectangle 2">
            <a:extLst>
              <a:ext uri="{FF2B5EF4-FFF2-40B4-BE49-F238E27FC236}">
                <a16:creationId xmlns:a16="http://schemas.microsoft.com/office/drawing/2014/main" id="{F15A6A77-C96A-B1A2-06A7-877E76A72AFB}"/>
              </a:ext>
            </a:extLst>
          </p:cNvPr>
          <p:cNvSpPr/>
          <p:nvPr/>
        </p:nvSpPr>
        <p:spPr>
          <a:xfrm>
            <a:off x="513560" y="1710797"/>
            <a:ext cx="4354638" cy="3852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closely follows the blue line  across all bins, indicating the model is using the feature effectively with consistent alignment and no major deviations.</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gap between the red (with feature) and purple (without feature) lines shows that the feature adds value to the model, particularly in the higher bins where it helps reduce prediction error.</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show that most of the data is concentrated in the middle bin, with fewer records in the first and last bins, which may cause slightly less stable predictions in those edge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decreases across bins, which aligns with the WOE transformation and supports the feature’s use in the model.</a:t>
            </a:r>
            <a:endParaRPr lang="en-GB" sz="1200">
              <a:solidFill>
                <a:srgbClr val="000000"/>
              </a:solidFill>
            </a:endParaRPr>
          </a:p>
        </p:txBody>
      </p:sp>
      <p:pic>
        <p:nvPicPr>
          <p:cNvPr id="6" name="Picture 5">
            <a:extLst>
              <a:ext uri="{FF2B5EF4-FFF2-40B4-BE49-F238E27FC236}">
                <a16:creationId xmlns:a16="http://schemas.microsoft.com/office/drawing/2014/main" id="{DFBC2EFA-8420-13CC-F779-6729F8F84877}"/>
              </a:ext>
            </a:extLst>
          </p:cNvPr>
          <p:cNvPicPr>
            <a:picLocks noChangeAspect="1"/>
          </p:cNvPicPr>
          <p:nvPr/>
        </p:nvPicPr>
        <p:blipFill>
          <a:blip r:embed="rId2"/>
          <a:stretch>
            <a:fillRect/>
          </a:stretch>
        </p:blipFill>
        <p:spPr>
          <a:xfrm>
            <a:off x="5241851" y="2285314"/>
            <a:ext cx="6668978" cy="4080614"/>
          </a:xfrm>
          <a:prstGeom prst="rect">
            <a:avLst/>
          </a:prstGeom>
        </p:spPr>
      </p:pic>
      <p:pic>
        <p:nvPicPr>
          <p:cNvPr id="7" name="Picture 6" descr="A close-up of a white background&#10;&#10;AI-generated content may be incorrect.">
            <a:extLst>
              <a:ext uri="{FF2B5EF4-FFF2-40B4-BE49-F238E27FC236}">
                <a16:creationId xmlns:a16="http://schemas.microsoft.com/office/drawing/2014/main" id="{05E2BC2D-DB6B-DC6D-1FAF-CB1A4B1E7683}"/>
              </a:ext>
            </a:extLst>
          </p:cNvPr>
          <p:cNvPicPr>
            <a:picLocks noChangeAspect="1"/>
          </p:cNvPicPr>
          <p:nvPr/>
        </p:nvPicPr>
        <p:blipFill>
          <a:blip r:embed="rId3"/>
          <a:stretch>
            <a:fillRect/>
          </a:stretch>
        </p:blipFill>
        <p:spPr>
          <a:xfrm>
            <a:off x="6492513" y="1210735"/>
            <a:ext cx="4429125" cy="1000125"/>
          </a:xfrm>
          <a:prstGeom prst="rect">
            <a:avLst/>
          </a:prstGeom>
        </p:spPr>
      </p:pic>
    </p:spTree>
    <p:extLst>
      <p:ext uri="{BB962C8B-B14F-4D97-AF65-F5344CB8AC3E}">
        <p14:creationId xmlns:p14="http://schemas.microsoft.com/office/powerpoint/2010/main" val="1099836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7EF89-E546-BD31-0516-F334AE319DD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EB498B8-8426-CB79-B553-FEAAC706AC08}"/>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C9967E8-25C7-9F70-5C54-6B969843512C}"/>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B0AC8DF2-3A33-5A7F-20FF-E0F36AA2C9B3}"/>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44</a:t>
            </a:fld>
            <a:endParaRPr lang="en-PH"/>
          </a:p>
        </p:txBody>
      </p:sp>
      <p:sp>
        <p:nvSpPr>
          <p:cNvPr id="2" name="TextBox 1">
            <a:extLst>
              <a:ext uri="{FF2B5EF4-FFF2-40B4-BE49-F238E27FC236}">
                <a16:creationId xmlns:a16="http://schemas.microsoft.com/office/drawing/2014/main" id="{F00E9AAC-F169-0E2B-490C-D1364D48CB56}"/>
              </a:ext>
            </a:extLst>
          </p:cNvPr>
          <p:cNvSpPr txBox="1"/>
          <p:nvPr/>
        </p:nvSpPr>
        <p:spPr>
          <a:xfrm>
            <a:off x="7612193" y="1590892"/>
            <a:ext cx="3843683" cy="2862322"/>
          </a:xfrm>
          <a:prstGeom prst="rect">
            <a:avLst/>
          </a:prstGeom>
          <a:noFill/>
        </p:spPr>
        <p:txBody>
          <a:bodyPr wrap="square" lIns="91440" tIns="45720" rIns="91440" bIns="45720" anchor="t">
            <a:spAutoFit/>
          </a:bodyPr>
          <a:lstStyle/>
          <a:p>
            <a:pPr marL="171450" indent="-171450">
              <a:buFont typeface="Arial"/>
              <a:buChar char="•"/>
            </a:pPr>
            <a:r>
              <a:rPr lang="en-US" sz="1200" b="1">
                <a:ea typeface="+mn-lt"/>
                <a:cs typeface="+mn-lt"/>
              </a:rPr>
              <a:t>Category 2</a:t>
            </a:r>
            <a:r>
              <a:rPr lang="en-US" sz="1200">
                <a:ea typeface="+mn-lt"/>
                <a:cs typeface="+mn-lt"/>
              </a:rPr>
              <a:t> dominates, ranging from 54% to 61%, showing strong stability and predictive value.</a:t>
            </a:r>
            <a:endParaRPr lang="en-US">
              <a:ea typeface="+mn-lt"/>
              <a:cs typeface="+mn-lt"/>
            </a:endParaRPr>
          </a:p>
          <a:p>
            <a:endParaRPr lang="en-US" sz="1200">
              <a:ea typeface="+mn-lt"/>
              <a:cs typeface="+mn-lt"/>
            </a:endParaRPr>
          </a:p>
          <a:p>
            <a:pPr marL="171450" indent="-171450">
              <a:buFont typeface="Arial"/>
              <a:buChar char="•"/>
            </a:pPr>
            <a:r>
              <a:rPr lang="en-US" sz="1200" b="1">
                <a:ea typeface="+mn-lt"/>
                <a:cs typeface="+mn-lt"/>
              </a:rPr>
              <a:t>Category 1</a:t>
            </a:r>
            <a:r>
              <a:rPr lang="en-US" sz="1200">
                <a:ea typeface="+mn-lt"/>
                <a:cs typeface="+mn-lt"/>
              </a:rPr>
              <a:t> fluctuates between 35.66% and 41.68%, reflecting gradual changes in customer behavior while maintaining stability.</a:t>
            </a:r>
            <a:endParaRPr lang="en-US"/>
          </a:p>
          <a:p>
            <a:endParaRPr lang="en-US" sz="1200">
              <a:ea typeface="+mn-lt"/>
              <a:cs typeface="+mn-lt"/>
            </a:endParaRPr>
          </a:p>
          <a:p>
            <a:pPr marL="171450" indent="-171450">
              <a:buFont typeface="Arial"/>
              <a:buChar char="•"/>
            </a:pPr>
            <a:r>
              <a:rPr lang="en-US" sz="1200" b="1">
                <a:ea typeface="+mn-lt"/>
                <a:cs typeface="+mn-lt"/>
              </a:rPr>
              <a:t>Category 3</a:t>
            </a:r>
            <a:r>
              <a:rPr lang="en-US" sz="1200">
                <a:ea typeface="+mn-lt"/>
                <a:cs typeface="+mn-lt"/>
              </a:rPr>
              <a:t> stays stable below 4%, with minimal variations, ensuring reliability for predictions.</a:t>
            </a:r>
            <a:endParaRPr lang="en-US"/>
          </a:p>
          <a:p>
            <a:endParaRPr lang="en-US" sz="1200">
              <a:ea typeface="+mn-lt"/>
              <a:cs typeface="+mn-lt"/>
            </a:endParaRPr>
          </a:p>
          <a:p>
            <a:pPr marL="171450" indent="-171450">
              <a:buFont typeface="Arial"/>
              <a:buChar char="•"/>
            </a:pPr>
            <a:r>
              <a:rPr lang="en-US" sz="1200" b="1">
                <a:ea typeface="+mn-lt"/>
                <a:cs typeface="+mn-lt"/>
              </a:rPr>
              <a:t>New category</a:t>
            </a:r>
            <a:r>
              <a:rPr lang="en-US" sz="1200">
                <a:ea typeface="+mn-lt"/>
                <a:cs typeface="+mn-lt"/>
              </a:rPr>
              <a:t> remains at 0% most months, with slight increases in May–July, peaking at 0.65%, showing potential for long-term predictability.</a:t>
            </a:r>
            <a:endParaRPr lang="en-US"/>
          </a:p>
          <a:p>
            <a:pPr marL="171450" indent="-171450">
              <a:buFont typeface="Arial"/>
              <a:buChar char="•"/>
            </a:pPr>
            <a:endParaRPr lang="en-US" sz="1200">
              <a:ea typeface="+mn-lt"/>
              <a:cs typeface="+mn-lt"/>
            </a:endParaRPr>
          </a:p>
          <a:p>
            <a:pPr marL="285750" indent="-285750">
              <a:buFont typeface="Arial" panose="020B0604020202020204" pitchFamily="34" charset="0"/>
              <a:buChar char="•"/>
            </a:pPr>
            <a:endParaRPr lang="en-US" sz="1200"/>
          </a:p>
        </p:txBody>
      </p:sp>
      <p:graphicFrame>
        <p:nvGraphicFramePr>
          <p:cNvPr id="7" name="Table 6">
            <a:extLst>
              <a:ext uri="{FF2B5EF4-FFF2-40B4-BE49-F238E27FC236}">
                <a16:creationId xmlns:a16="http://schemas.microsoft.com/office/drawing/2014/main" id="{0B0FF398-EB6F-C298-E0A7-D34F84985919}"/>
              </a:ext>
            </a:extLst>
          </p:cNvPr>
          <p:cNvGraphicFramePr>
            <a:graphicFrameLocks noGrp="1"/>
          </p:cNvGraphicFramePr>
          <p:nvPr>
            <p:extLst>
              <p:ext uri="{D42A27DB-BD31-4B8C-83A1-F6EECF244321}">
                <p14:modId xmlns:p14="http://schemas.microsoft.com/office/powerpoint/2010/main" val="2813421072"/>
              </p:ext>
            </p:extLst>
          </p:nvPr>
        </p:nvGraphicFramePr>
        <p:xfrm>
          <a:off x="570707" y="1166001"/>
          <a:ext cx="6263555" cy="3727589"/>
        </p:xfrm>
        <a:graphic>
          <a:graphicData uri="http://schemas.openxmlformats.org/drawingml/2006/table">
            <a:tbl>
              <a:tblPr/>
              <a:tblGrid>
                <a:gridCol w="713259">
                  <a:extLst>
                    <a:ext uri="{9D8B030D-6E8A-4147-A177-3AD203B41FA5}">
                      <a16:colId xmlns:a16="http://schemas.microsoft.com/office/drawing/2014/main" val="1824917756"/>
                    </a:ext>
                  </a:extLst>
                </a:gridCol>
                <a:gridCol w="713259">
                  <a:extLst>
                    <a:ext uri="{9D8B030D-6E8A-4147-A177-3AD203B41FA5}">
                      <a16:colId xmlns:a16="http://schemas.microsoft.com/office/drawing/2014/main" val="556904169"/>
                    </a:ext>
                  </a:extLst>
                </a:gridCol>
                <a:gridCol w="713259">
                  <a:extLst>
                    <a:ext uri="{9D8B030D-6E8A-4147-A177-3AD203B41FA5}">
                      <a16:colId xmlns:a16="http://schemas.microsoft.com/office/drawing/2014/main" val="2510758804"/>
                    </a:ext>
                  </a:extLst>
                </a:gridCol>
                <a:gridCol w="713259">
                  <a:extLst>
                    <a:ext uri="{9D8B030D-6E8A-4147-A177-3AD203B41FA5}">
                      <a16:colId xmlns:a16="http://schemas.microsoft.com/office/drawing/2014/main" val="3428644796"/>
                    </a:ext>
                  </a:extLst>
                </a:gridCol>
                <a:gridCol w="713259">
                  <a:extLst>
                    <a:ext uri="{9D8B030D-6E8A-4147-A177-3AD203B41FA5}">
                      <a16:colId xmlns:a16="http://schemas.microsoft.com/office/drawing/2014/main" val="2717824253"/>
                    </a:ext>
                  </a:extLst>
                </a:gridCol>
                <a:gridCol w="713259">
                  <a:extLst>
                    <a:ext uri="{9D8B030D-6E8A-4147-A177-3AD203B41FA5}">
                      <a16:colId xmlns:a16="http://schemas.microsoft.com/office/drawing/2014/main" val="1096889594"/>
                    </a:ext>
                  </a:extLst>
                </a:gridCol>
                <a:gridCol w="713259">
                  <a:extLst>
                    <a:ext uri="{9D8B030D-6E8A-4147-A177-3AD203B41FA5}">
                      <a16:colId xmlns:a16="http://schemas.microsoft.com/office/drawing/2014/main" val="2145741672"/>
                    </a:ext>
                  </a:extLst>
                </a:gridCol>
                <a:gridCol w="208280">
                  <a:extLst>
                    <a:ext uri="{9D8B030D-6E8A-4147-A177-3AD203B41FA5}">
                      <a16:colId xmlns:a16="http://schemas.microsoft.com/office/drawing/2014/main" val="730812156"/>
                    </a:ext>
                  </a:extLst>
                </a:gridCol>
                <a:gridCol w="1062462">
                  <a:extLst>
                    <a:ext uri="{9D8B030D-6E8A-4147-A177-3AD203B41FA5}">
                      <a16:colId xmlns:a16="http://schemas.microsoft.com/office/drawing/2014/main" val="2035676427"/>
                    </a:ext>
                  </a:extLst>
                </a:gridCol>
              </a:tblGrid>
              <a:tr h="744279">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9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new</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50131439"/>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59.24%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buNone/>
                      </a:pPr>
                      <a:r>
                        <a:rPr lang="en-IN" sz="900" b="0" i="0" u="none" strike="noStrike">
                          <a:solidFill>
                            <a:srgbClr val="000000"/>
                          </a:solidFill>
                          <a:effectLst/>
                          <a:latin typeface="Consolas" panose="020B0609020204030204" pitchFamily="49" charset="0"/>
                        </a:rPr>
                        <a:t>37.59%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900" b="0" i="0" u="none" strike="noStrike">
                          <a:solidFill>
                            <a:srgbClr val="000000"/>
                          </a:solidFill>
                          <a:effectLst/>
                          <a:latin typeface="Consolas" panose="020B0609020204030204" pitchFamily="49" charset="0"/>
                        </a:rPr>
                        <a:t>3.17%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413486678"/>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58.76%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37.89%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3.35%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232552667"/>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36.58%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072"/>
                    </a:solidFill>
                  </a:tcPr>
                </a:tc>
                <a:tc>
                  <a:txBody>
                    <a:bodyPr/>
                    <a:lstStyle/>
                    <a:p>
                      <a:pPr algn="ctr" fontAlgn="ctr">
                        <a:buNone/>
                      </a:pPr>
                      <a:r>
                        <a:rPr lang="en-IN" sz="900" b="0" i="0" u="none" strike="noStrike">
                          <a:solidFill>
                            <a:srgbClr val="000000"/>
                          </a:solidFill>
                          <a:effectLst/>
                          <a:latin typeface="Consolas" panose="020B0609020204030204" pitchFamily="49" charset="0"/>
                        </a:rPr>
                        <a:t>3.26%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53979123"/>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61.01%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35.66%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3.33%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D580"/>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601152360"/>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59.90%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buNone/>
                      </a:pPr>
                      <a:r>
                        <a:rPr lang="en-IN" sz="900" b="0" i="0" u="none" strike="noStrike">
                          <a:solidFill>
                            <a:srgbClr val="000000"/>
                          </a:solidFill>
                          <a:effectLst/>
                          <a:latin typeface="Consolas" panose="020B0609020204030204" pitchFamily="49" charset="0"/>
                        </a:rPr>
                        <a:t>37.01%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buNone/>
                      </a:pPr>
                      <a:r>
                        <a:rPr lang="en-IN" sz="900" b="0" i="0" u="none" strike="noStrike">
                          <a:solidFill>
                            <a:srgbClr val="F1F1F1"/>
                          </a:solidFill>
                          <a:effectLst/>
                          <a:latin typeface="Consolas" panose="020B0609020204030204" pitchFamily="49" charset="0"/>
                        </a:rPr>
                        <a:t>3.10%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828978151"/>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60.33%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C77D"/>
                    </a:solidFill>
                  </a:tcPr>
                </a:tc>
                <a:tc>
                  <a:txBody>
                    <a:bodyPr/>
                    <a:lstStyle/>
                    <a:p>
                      <a:pPr algn="ctr" fontAlgn="ctr">
                        <a:buNone/>
                      </a:pPr>
                      <a:r>
                        <a:rPr lang="en-IN" sz="900" b="0" i="0" u="none" strike="noStrike">
                          <a:solidFill>
                            <a:srgbClr val="000000"/>
                          </a:solidFill>
                          <a:effectLst/>
                          <a:latin typeface="Consolas" panose="020B0609020204030204" pitchFamily="49" charset="0"/>
                        </a:rPr>
                        <a:t>36.55%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buNone/>
                      </a:pPr>
                      <a:r>
                        <a:rPr lang="en-IN" sz="900" b="0" i="0" u="none" strike="noStrike">
                          <a:solidFill>
                            <a:srgbClr val="F1F1F1"/>
                          </a:solidFill>
                          <a:effectLst/>
                          <a:latin typeface="Consolas" panose="020B0609020204030204" pitchFamily="49" charset="0"/>
                        </a:rPr>
                        <a:t>3.12%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87025997"/>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58.96%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37.93%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900" b="0" i="0" u="none" strike="noStrike">
                          <a:solidFill>
                            <a:srgbClr val="F1F1F1"/>
                          </a:solidFill>
                          <a:effectLst/>
                          <a:latin typeface="Consolas" panose="020B0609020204030204" pitchFamily="49" charset="0"/>
                        </a:rPr>
                        <a:t>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buNone/>
                      </a:pPr>
                      <a:r>
                        <a:rPr lang="en-IN" sz="900" b="0" i="0" u="none" strike="noStrike">
                          <a:solidFill>
                            <a:srgbClr val="F1F1F1"/>
                          </a:solidFill>
                          <a:effectLst/>
                          <a:latin typeface="Consolas" panose="020B0609020204030204" pitchFamily="49"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20838435"/>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55.30%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buNone/>
                      </a:pPr>
                      <a:r>
                        <a:rPr lang="en-IN" sz="900" b="0" i="0" u="none" strike="noStrike">
                          <a:solidFill>
                            <a:srgbClr val="000000"/>
                          </a:solidFill>
                          <a:effectLst/>
                          <a:latin typeface="Consolas" panose="020B0609020204030204" pitchFamily="49" charset="0"/>
                        </a:rPr>
                        <a:t>41.09%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ctr">
                        <a:buNone/>
                      </a:pPr>
                      <a:r>
                        <a:rPr lang="en-IN" sz="900" b="0" i="0" u="none" strike="noStrike">
                          <a:solidFill>
                            <a:srgbClr val="000000"/>
                          </a:solidFill>
                          <a:effectLst/>
                          <a:latin typeface="Consolas" panose="020B0609020204030204" pitchFamily="49" charset="0"/>
                        </a:rPr>
                        <a:t>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941374390"/>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54.38%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3.30%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272482855"/>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54.87%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96E"/>
                    </a:solidFill>
                  </a:tcPr>
                </a:tc>
                <a:tc>
                  <a:txBody>
                    <a:bodyPr/>
                    <a:lstStyle/>
                    <a:p>
                      <a:pPr algn="ctr" fontAlgn="ctr">
                        <a:buNone/>
                      </a:pPr>
                      <a:r>
                        <a:rPr lang="en-IN" sz="900" b="0" i="0" u="none" strike="noStrike">
                          <a:solidFill>
                            <a:srgbClr val="000000"/>
                          </a:solidFill>
                          <a:effectLst/>
                          <a:latin typeface="Consolas" panose="020B0609020204030204" pitchFamily="49" charset="0"/>
                        </a:rPr>
                        <a:t>41.29%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37C"/>
                    </a:solidFill>
                  </a:tcPr>
                </a:tc>
                <a:tc>
                  <a:txBody>
                    <a:bodyPr/>
                    <a:lstStyle/>
                    <a:p>
                      <a:pPr algn="ctr" fontAlgn="ctr">
                        <a:buNone/>
                      </a:pPr>
                      <a:r>
                        <a:rPr lang="en-IN" sz="900" b="0" i="0" u="none" strike="noStrike">
                          <a:solidFill>
                            <a:srgbClr val="000000"/>
                          </a:solidFill>
                          <a:effectLst/>
                          <a:latin typeface="Consolas" panose="020B0609020204030204" pitchFamily="49" charset="0"/>
                        </a:rPr>
                        <a:t>3.28%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0.56%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8437319"/>
                  </a:ext>
                </a:extLst>
              </a:tr>
              <a:tr h="27121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56.09%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96E"/>
                    </a:solidFill>
                  </a:tcPr>
                </a:tc>
                <a:tc>
                  <a:txBody>
                    <a:bodyPr/>
                    <a:lstStyle/>
                    <a:p>
                      <a:pPr algn="ctr" fontAlgn="ctr">
                        <a:buNone/>
                      </a:pPr>
                      <a:r>
                        <a:rPr lang="en-IN" sz="900" b="0" i="0" u="none" strike="noStrike">
                          <a:solidFill>
                            <a:srgbClr val="000000"/>
                          </a:solidFill>
                          <a:effectLst/>
                          <a:latin typeface="Consolas" panose="020B0609020204030204" pitchFamily="49" charset="0"/>
                        </a:rPr>
                        <a:t>40.16%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37C"/>
                    </a:solidFill>
                  </a:tcPr>
                </a:tc>
                <a:tc>
                  <a:txBody>
                    <a:bodyPr/>
                    <a:lstStyle/>
                    <a:p>
                      <a:pPr algn="ctr" fontAlgn="ctr">
                        <a:buNone/>
                      </a:pPr>
                      <a:r>
                        <a:rPr lang="en-IN" sz="900" b="0" i="0" u="none" strike="noStrike">
                          <a:solidFill>
                            <a:srgbClr val="000000"/>
                          </a:solidFill>
                          <a:effectLst/>
                          <a:latin typeface="Consolas" panose="020B0609020204030204" pitchFamily="49" charset="0"/>
                        </a:rPr>
                        <a:t>3.21%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0.54%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0433109"/>
                  </a:ext>
                </a:extLst>
              </a:tr>
            </a:tbl>
          </a:graphicData>
        </a:graphic>
      </p:graphicFrame>
    </p:spTree>
    <p:extLst>
      <p:ext uri="{BB962C8B-B14F-4D97-AF65-F5344CB8AC3E}">
        <p14:creationId xmlns:p14="http://schemas.microsoft.com/office/powerpoint/2010/main" val="1062626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62DE-0384-1FE9-E340-29A12A6EF3F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0605760-D666-B4FF-3DA4-6D2F5A4A5E91}"/>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6: </a:t>
            </a:r>
            <a:r>
              <a:rPr lang="en-US" sz="2500" err="1">
                <a:ea typeface="+mj-lt"/>
                <a:cs typeface="+mj-lt"/>
              </a:rPr>
              <a:t>ln_industry_new_cat_bin</a:t>
            </a:r>
            <a:r>
              <a:rPr lang="en-US" sz="2500">
                <a:ea typeface="+mj-lt"/>
                <a:cs typeface="+mj-lt"/>
              </a:rPr>
              <a:t> </a:t>
            </a:r>
            <a:r>
              <a:rPr lang="en-IN" sz="2500">
                <a:ea typeface="+mj-lt"/>
                <a:cs typeface="+mj-lt"/>
              </a:rPr>
              <a:t>( 4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9BFB8976-15DE-BAA3-81B6-512F9B1BA69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45</a:t>
            </a:fld>
            <a:endParaRPr lang="en-PH"/>
          </a:p>
        </p:txBody>
      </p:sp>
      <p:sp>
        <p:nvSpPr>
          <p:cNvPr id="2" name="TextBox 1">
            <a:extLst>
              <a:ext uri="{FF2B5EF4-FFF2-40B4-BE49-F238E27FC236}">
                <a16:creationId xmlns:a16="http://schemas.microsoft.com/office/drawing/2014/main" id="{3AAAF309-CAA0-2896-0CA8-696167A6D5F6}"/>
              </a:ext>
            </a:extLst>
          </p:cNvPr>
          <p:cNvSpPr txBox="1"/>
          <p:nvPr/>
        </p:nvSpPr>
        <p:spPr>
          <a:xfrm>
            <a:off x="1499191" y="4699592"/>
            <a:ext cx="89343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Baseline (Oct 2024–Feb 2025) shows very low CSI values, staying almost flat below 0.005, confirming stable distribution.</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From Mar 2025 onward, Test/OOT values rise gradually, peaking near 0.027 in Aug 2025.Despite this upward trend, CSI remains well under 0.1, indicating the feature is stable and acceptable.</a:t>
            </a:r>
            <a:endParaRPr lang="en-US" sz="1300"/>
          </a:p>
        </p:txBody>
      </p:sp>
      <p:pic>
        <p:nvPicPr>
          <p:cNvPr id="3" name="Picture 2" descr="A graph with a line and a line graph&#10;&#10;AI-generated content may be incorrect.">
            <a:extLst>
              <a:ext uri="{FF2B5EF4-FFF2-40B4-BE49-F238E27FC236}">
                <a16:creationId xmlns:a16="http://schemas.microsoft.com/office/drawing/2014/main" id="{74EE00C4-5E74-15A2-089F-CC32D766D470}"/>
              </a:ext>
            </a:extLst>
          </p:cNvPr>
          <p:cNvPicPr>
            <a:picLocks noChangeAspect="1"/>
          </p:cNvPicPr>
          <p:nvPr/>
        </p:nvPicPr>
        <p:blipFill>
          <a:blip r:embed="rId2"/>
          <a:stretch>
            <a:fillRect/>
          </a:stretch>
        </p:blipFill>
        <p:spPr>
          <a:xfrm>
            <a:off x="1061357" y="576943"/>
            <a:ext cx="9372600" cy="3657600"/>
          </a:xfrm>
          <a:prstGeom prst="rect">
            <a:avLst/>
          </a:prstGeom>
        </p:spPr>
      </p:pic>
    </p:spTree>
    <p:extLst>
      <p:ext uri="{BB962C8B-B14F-4D97-AF65-F5344CB8AC3E}">
        <p14:creationId xmlns:p14="http://schemas.microsoft.com/office/powerpoint/2010/main" val="3241509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91A8-997F-B358-091B-E9530BF7515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0F64248D-C048-6267-774C-0427AF8C91AD}"/>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email_primary_domain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1B4192BA-B21A-3ECB-50A3-226157AB6E4B}"/>
              </a:ext>
            </a:extLst>
          </p:cNvPr>
          <p:cNvSpPr txBox="1"/>
          <p:nvPr/>
        </p:nvSpPr>
        <p:spPr>
          <a:xfrm>
            <a:off x="296235" y="536581"/>
            <a:ext cx="8427433" cy="292388"/>
          </a:xfrm>
          <a:prstGeom prst="rect">
            <a:avLst/>
          </a:prstGeom>
          <a:noFill/>
        </p:spPr>
        <p:txBody>
          <a:bodyPr wrap="square" rtlCol="0">
            <a:spAutoFit/>
          </a:bodyPr>
          <a:lstStyle/>
          <a:p>
            <a:r>
              <a:rPr lang="en-US" sz="1300"/>
              <a:t>Domain from the primary email address of the user.</a:t>
            </a:r>
            <a:endParaRPr lang="en-IN" sz="1300"/>
          </a:p>
        </p:txBody>
      </p:sp>
      <p:sp>
        <p:nvSpPr>
          <p:cNvPr id="13" name="Slide Number Placeholder 1">
            <a:extLst>
              <a:ext uri="{FF2B5EF4-FFF2-40B4-BE49-F238E27FC236}">
                <a16:creationId xmlns:a16="http://schemas.microsoft.com/office/drawing/2014/main" id="{44D95A50-C7F2-1EE1-4450-F49E9DB0FE0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46</a:t>
            </a:fld>
            <a:endParaRPr lang="en-PH"/>
          </a:p>
        </p:txBody>
      </p:sp>
      <p:pic>
        <p:nvPicPr>
          <p:cNvPr id="2" name="Picture 1">
            <a:extLst>
              <a:ext uri="{FF2B5EF4-FFF2-40B4-BE49-F238E27FC236}">
                <a16:creationId xmlns:a16="http://schemas.microsoft.com/office/drawing/2014/main" id="{BD741063-7237-96B0-58F5-FCD61AC793F4}"/>
              </a:ext>
            </a:extLst>
          </p:cNvPr>
          <p:cNvPicPr>
            <a:picLocks noChangeAspect="1"/>
          </p:cNvPicPr>
          <p:nvPr/>
        </p:nvPicPr>
        <p:blipFill>
          <a:blip r:embed="rId2"/>
          <a:stretch>
            <a:fillRect/>
          </a:stretch>
        </p:blipFill>
        <p:spPr>
          <a:xfrm>
            <a:off x="705577" y="965200"/>
            <a:ext cx="6566013" cy="4790831"/>
          </a:xfrm>
          <a:prstGeom prst="rect">
            <a:avLst/>
          </a:prstGeom>
        </p:spPr>
      </p:pic>
      <p:pic>
        <p:nvPicPr>
          <p:cNvPr id="3" name="Picture 2" descr="A number and numbers on a white background&#10;&#10;AI-generated content may be incorrect.">
            <a:extLst>
              <a:ext uri="{FF2B5EF4-FFF2-40B4-BE49-F238E27FC236}">
                <a16:creationId xmlns:a16="http://schemas.microsoft.com/office/drawing/2014/main" id="{42142E1F-E0C1-A9E4-4F97-8CECAA5A5C6B}"/>
              </a:ext>
            </a:extLst>
          </p:cNvPr>
          <p:cNvPicPr>
            <a:picLocks noChangeAspect="1"/>
          </p:cNvPicPr>
          <p:nvPr/>
        </p:nvPicPr>
        <p:blipFill>
          <a:blip r:embed="rId3"/>
          <a:stretch>
            <a:fillRect/>
          </a:stretch>
        </p:blipFill>
        <p:spPr>
          <a:xfrm>
            <a:off x="6347066" y="5341931"/>
            <a:ext cx="5787884" cy="979488"/>
          </a:xfrm>
          <a:prstGeom prst="rect">
            <a:avLst/>
          </a:prstGeom>
        </p:spPr>
      </p:pic>
    </p:spTree>
    <p:extLst>
      <p:ext uri="{BB962C8B-B14F-4D97-AF65-F5344CB8AC3E}">
        <p14:creationId xmlns:p14="http://schemas.microsoft.com/office/powerpoint/2010/main" val="2521402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E2A48-3CCE-2030-FD42-7AC724543766}"/>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635FB1AB-8944-7EAF-EF35-A7E5D5C65967}"/>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1465202B-B986-6C93-057B-22E008CF490C}"/>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email_primary_domain ( 2 / 4 )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B4B059C6-24A2-4B08-F282-D46E2EA13F8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47</a:t>
            </a:fld>
            <a:endParaRPr lang="en-PH"/>
          </a:p>
        </p:txBody>
      </p:sp>
      <p:sp>
        <p:nvSpPr>
          <p:cNvPr id="5" name="Rectangle 4">
            <a:extLst>
              <a:ext uri="{FF2B5EF4-FFF2-40B4-BE49-F238E27FC236}">
                <a16:creationId xmlns:a16="http://schemas.microsoft.com/office/drawing/2014/main" id="{7839D29C-8722-08FF-5988-0265FECED87D}"/>
              </a:ext>
            </a:extLst>
          </p:cNvPr>
          <p:cNvSpPr/>
          <p:nvPr/>
        </p:nvSpPr>
        <p:spPr>
          <a:xfrm>
            <a:off x="469777" y="861559"/>
            <a:ext cx="4536904"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ea typeface="+mn-lt"/>
                <a:cs typeface="+mn-lt"/>
              </a:rPr>
              <a:t>The </a:t>
            </a:r>
            <a:r>
              <a:rPr lang="en-US" sz="1200" b="1">
                <a:solidFill>
                  <a:srgbClr val="000000"/>
                </a:solidFill>
                <a:ea typeface="+mn-lt"/>
                <a:cs typeface="+mn-lt"/>
              </a:rPr>
              <a:t>red</a:t>
            </a:r>
            <a:r>
              <a:rPr lang="en-US" sz="1200">
                <a:solidFill>
                  <a:srgbClr val="000000"/>
                </a:solidFill>
                <a:ea typeface="+mn-lt"/>
                <a:cs typeface="+mn-lt"/>
              </a:rPr>
              <a:t> line remains relatively stable, not mirroring the sharp "V-shaped" pattern of the </a:t>
            </a:r>
            <a:r>
              <a:rPr lang="en-US" sz="1200" b="1">
                <a:solidFill>
                  <a:srgbClr val="000000"/>
                </a:solidFill>
                <a:ea typeface="+mn-lt"/>
                <a:cs typeface="+mn-lt"/>
              </a:rPr>
              <a:t>blue</a:t>
            </a:r>
            <a:r>
              <a:rPr lang="en-US" sz="1200">
                <a:solidFill>
                  <a:srgbClr val="000000"/>
                </a:solidFill>
                <a:ea typeface="+mn-lt"/>
                <a:cs typeface="+mn-lt"/>
              </a:rPr>
              <a:t> line, which suggests the model is stable in its predictions but may need further refinement to capture more complex patterns in the middle bin.</a:t>
            </a:r>
            <a:r>
              <a:rPr lang="en-US" sz="1200">
                <a:solidFill>
                  <a:srgbClr val="000000"/>
                </a:solidFill>
              </a:rPr>
              <a:t>.</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and purple lines (with and without feature) are almost overlapping, suggesting the feature has minimal impact on model prediction.</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ea typeface="+mn-lt"/>
                <a:cs typeface="+mn-lt"/>
              </a:rPr>
              <a:t>The </a:t>
            </a:r>
            <a:r>
              <a:rPr lang="en-US" sz="1200" b="1">
                <a:solidFill>
                  <a:srgbClr val="000000"/>
                </a:solidFill>
                <a:ea typeface="+mn-lt"/>
                <a:cs typeface="+mn-lt"/>
              </a:rPr>
              <a:t>green bars</a:t>
            </a:r>
            <a:r>
              <a:rPr lang="en-US" sz="1200">
                <a:solidFill>
                  <a:srgbClr val="000000"/>
                </a:solidFill>
                <a:ea typeface="+mn-lt"/>
                <a:cs typeface="+mn-lt"/>
              </a:rPr>
              <a:t> show that most data is concentrated in the first bin, suggesting a solid foundation, though the smaller bins provide room for further exploration to enhance model accuracy.</a:t>
            </a:r>
            <a:endParaRPr lang="en-US" sz="1200"/>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Target rate follows a V-shaped pattern, dropping sharply in the middle bin and rising again — this behavior is not aligned with WOE expectation, and may suggest underlying data quality or binning issues for this feature.</a:t>
            </a:r>
            <a:endParaRPr lang="en-GB" sz="1200">
              <a:solidFill>
                <a:srgbClr val="000000"/>
              </a:solidFill>
            </a:endParaRPr>
          </a:p>
        </p:txBody>
      </p:sp>
      <p:pic>
        <p:nvPicPr>
          <p:cNvPr id="6" name="Picture 5" descr="A graph with lines and dots&#10;&#10;AI-generated content may be incorrect.">
            <a:extLst>
              <a:ext uri="{FF2B5EF4-FFF2-40B4-BE49-F238E27FC236}">
                <a16:creationId xmlns:a16="http://schemas.microsoft.com/office/drawing/2014/main" id="{E4236267-ABE5-F1E8-0F30-98E6957BB293}"/>
              </a:ext>
            </a:extLst>
          </p:cNvPr>
          <p:cNvPicPr>
            <a:picLocks noChangeAspect="1"/>
          </p:cNvPicPr>
          <p:nvPr/>
        </p:nvPicPr>
        <p:blipFill>
          <a:blip r:embed="rId2"/>
          <a:stretch>
            <a:fillRect/>
          </a:stretch>
        </p:blipFill>
        <p:spPr>
          <a:xfrm>
            <a:off x="5241938" y="2569973"/>
            <a:ext cx="6340895" cy="3907972"/>
          </a:xfrm>
          <a:prstGeom prst="rect">
            <a:avLst/>
          </a:prstGeom>
        </p:spPr>
      </p:pic>
      <p:pic>
        <p:nvPicPr>
          <p:cNvPr id="2" name="Picture 1" descr="A close-up of a white background&#10;&#10;AI-generated content may be incorrect.">
            <a:extLst>
              <a:ext uri="{FF2B5EF4-FFF2-40B4-BE49-F238E27FC236}">
                <a16:creationId xmlns:a16="http://schemas.microsoft.com/office/drawing/2014/main" id="{F95ACECF-7960-28C6-1CCF-06DFA142EEC9}"/>
              </a:ext>
            </a:extLst>
          </p:cNvPr>
          <p:cNvPicPr>
            <a:picLocks noChangeAspect="1"/>
          </p:cNvPicPr>
          <p:nvPr/>
        </p:nvPicPr>
        <p:blipFill>
          <a:blip r:embed="rId3"/>
          <a:stretch>
            <a:fillRect/>
          </a:stretch>
        </p:blipFill>
        <p:spPr>
          <a:xfrm>
            <a:off x="6705164" y="1230954"/>
            <a:ext cx="4429125" cy="1000125"/>
          </a:xfrm>
          <a:prstGeom prst="rect">
            <a:avLst/>
          </a:prstGeom>
        </p:spPr>
      </p:pic>
    </p:spTree>
    <p:extLst>
      <p:ext uri="{BB962C8B-B14F-4D97-AF65-F5344CB8AC3E}">
        <p14:creationId xmlns:p14="http://schemas.microsoft.com/office/powerpoint/2010/main" val="55280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75423-A898-02A1-E81A-C4AC640FE85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A49AF773-0F91-9744-4803-0895732F789A}"/>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1EBAFA0D-D4D4-1E87-5FDF-92ABE1B1350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email_primary_domain</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ea typeface="+mj-lt"/>
              <a:cs typeface="+mj-lt"/>
            </a:endParaRPr>
          </a:p>
        </p:txBody>
      </p:sp>
      <p:sp>
        <p:nvSpPr>
          <p:cNvPr id="4" name="Slide Number Placeholder 1">
            <a:extLst>
              <a:ext uri="{FF2B5EF4-FFF2-40B4-BE49-F238E27FC236}">
                <a16:creationId xmlns:a16="http://schemas.microsoft.com/office/drawing/2014/main" id="{71A104D6-B9D2-F61D-87CB-FB5CAF92DD1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48</a:t>
            </a:fld>
            <a:endParaRPr lang="en-PH"/>
          </a:p>
        </p:txBody>
      </p:sp>
      <p:sp>
        <p:nvSpPr>
          <p:cNvPr id="2" name="TextBox 1">
            <a:extLst>
              <a:ext uri="{FF2B5EF4-FFF2-40B4-BE49-F238E27FC236}">
                <a16:creationId xmlns:a16="http://schemas.microsoft.com/office/drawing/2014/main" id="{CB734785-AFB7-57DD-A506-9D3B21637656}"/>
              </a:ext>
            </a:extLst>
          </p:cNvPr>
          <p:cNvSpPr txBox="1"/>
          <p:nvPr/>
        </p:nvSpPr>
        <p:spPr>
          <a:xfrm>
            <a:off x="7569699" y="1976422"/>
            <a:ext cx="3584832" cy="304698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b="1"/>
              <a:t>Gmail.com</a:t>
            </a:r>
            <a:r>
              <a:rPr lang="en-US" sz="1200"/>
              <a:t> remains the dominant email domain, consistently above 91%, reaching 93.18% in Aug 2025, showing strong stability and predictive value.</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b="1"/>
              <a:t>Yahoo.com</a:t>
            </a:r>
            <a:r>
              <a:rPr lang="en-US" sz="1200"/>
              <a:t> fluctuates slightly between ~5.1% and 6.91%, reflecting minor variations while maintaining reliability.</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Other domains remain low, ranging ~1.44%–1.98%, showing minimal impact on overall trends.</a:t>
            </a:r>
            <a:endParaRPr lang="en-US"/>
          </a:p>
          <a:p>
            <a:endParaRPr lang="en-US" sz="1200"/>
          </a:p>
          <a:p>
            <a:pPr marL="285750" indent="-285750">
              <a:buFont typeface="Arial" panose="020B0604020202020204" pitchFamily="34" charset="0"/>
              <a:buChar char="•"/>
            </a:pPr>
            <a:r>
              <a:rPr lang="en-US" sz="1200"/>
              <a:t>Overall, email domain distribution exhibits strong stability over time, making it a reliable feature for modeling and predictions.</a:t>
            </a:r>
            <a:endParaRPr lang="en-US"/>
          </a:p>
          <a:p>
            <a:pPr marL="285750" indent="-285750">
              <a:buFont typeface="Arial" panose="020B0604020202020204" pitchFamily="34" charset="0"/>
              <a:buChar char="•"/>
            </a:pPr>
            <a:endParaRPr lang="en-US" sz="1200"/>
          </a:p>
        </p:txBody>
      </p:sp>
      <p:graphicFrame>
        <p:nvGraphicFramePr>
          <p:cNvPr id="7" name="Table 6">
            <a:extLst>
              <a:ext uri="{FF2B5EF4-FFF2-40B4-BE49-F238E27FC236}">
                <a16:creationId xmlns:a16="http://schemas.microsoft.com/office/drawing/2014/main" id="{42B20D6B-3535-5FA2-11CA-26D110E1AECB}"/>
              </a:ext>
            </a:extLst>
          </p:cNvPr>
          <p:cNvGraphicFramePr>
            <a:graphicFrameLocks noGrp="1"/>
          </p:cNvGraphicFramePr>
          <p:nvPr>
            <p:extLst>
              <p:ext uri="{D42A27DB-BD31-4B8C-83A1-F6EECF244321}">
                <p14:modId xmlns:p14="http://schemas.microsoft.com/office/powerpoint/2010/main" val="203694293"/>
              </p:ext>
            </p:extLst>
          </p:nvPr>
        </p:nvGraphicFramePr>
        <p:xfrm>
          <a:off x="616568" y="1287986"/>
          <a:ext cx="5689575" cy="3789492"/>
        </p:xfrm>
        <a:graphic>
          <a:graphicData uri="http://schemas.openxmlformats.org/drawingml/2006/table">
            <a:tbl>
              <a:tblPr/>
              <a:tblGrid>
                <a:gridCol w="713751">
                  <a:extLst>
                    <a:ext uri="{9D8B030D-6E8A-4147-A177-3AD203B41FA5}">
                      <a16:colId xmlns:a16="http://schemas.microsoft.com/office/drawing/2014/main" val="1184900218"/>
                    </a:ext>
                  </a:extLst>
                </a:gridCol>
                <a:gridCol w="713751">
                  <a:extLst>
                    <a:ext uri="{9D8B030D-6E8A-4147-A177-3AD203B41FA5}">
                      <a16:colId xmlns:a16="http://schemas.microsoft.com/office/drawing/2014/main" val="203572842"/>
                    </a:ext>
                  </a:extLst>
                </a:gridCol>
                <a:gridCol w="713751">
                  <a:extLst>
                    <a:ext uri="{9D8B030D-6E8A-4147-A177-3AD203B41FA5}">
                      <a16:colId xmlns:a16="http://schemas.microsoft.com/office/drawing/2014/main" val="2988363235"/>
                    </a:ext>
                  </a:extLst>
                </a:gridCol>
                <a:gridCol w="892190">
                  <a:extLst>
                    <a:ext uri="{9D8B030D-6E8A-4147-A177-3AD203B41FA5}">
                      <a16:colId xmlns:a16="http://schemas.microsoft.com/office/drawing/2014/main" val="969853551"/>
                    </a:ext>
                  </a:extLst>
                </a:gridCol>
                <a:gridCol w="847580">
                  <a:extLst>
                    <a:ext uri="{9D8B030D-6E8A-4147-A177-3AD203B41FA5}">
                      <a16:colId xmlns:a16="http://schemas.microsoft.com/office/drawing/2014/main" val="2155496476"/>
                    </a:ext>
                  </a:extLst>
                </a:gridCol>
                <a:gridCol w="713751">
                  <a:extLst>
                    <a:ext uri="{9D8B030D-6E8A-4147-A177-3AD203B41FA5}">
                      <a16:colId xmlns:a16="http://schemas.microsoft.com/office/drawing/2014/main" val="1918685319"/>
                    </a:ext>
                  </a:extLst>
                </a:gridCol>
                <a:gridCol w="208280">
                  <a:extLst>
                    <a:ext uri="{9D8B030D-6E8A-4147-A177-3AD203B41FA5}">
                      <a16:colId xmlns:a16="http://schemas.microsoft.com/office/drawing/2014/main" val="3195713757"/>
                    </a:ext>
                  </a:extLst>
                </a:gridCol>
                <a:gridCol w="886521">
                  <a:extLst>
                    <a:ext uri="{9D8B030D-6E8A-4147-A177-3AD203B41FA5}">
                      <a16:colId xmlns:a16="http://schemas.microsoft.com/office/drawing/2014/main" val="861034530"/>
                    </a:ext>
                  </a:extLst>
                </a:gridCol>
              </a:tblGrid>
              <a:tr h="1280062">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9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gmail.com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yahoo.com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1" i="0" u="none" strike="noStrike">
                          <a:solidFill>
                            <a:srgbClr val="202124"/>
                          </a:solidFill>
                          <a:effectLst/>
                          <a:latin typeface="Consolas" panose="020B0609020204030204" pitchFamily="49" charset="0"/>
                        </a:rPr>
                        <a:t>other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5085290"/>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6.29%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900" b="0" i="0" u="none" strike="noStrike">
                          <a:solidFill>
                            <a:srgbClr val="F1F1F1"/>
                          </a:solidFill>
                          <a:effectLst/>
                          <a:latin typeface="Consolas" panose="020B0609020204030204" pitchFamily="49" charset="0"/>
                        </a:rPr>
                        <a:t>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836358310"/>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91.80%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buNone/>
                      </a:pPr>
                      <a:r>
                        <a:rPr lang="en-IN" sz="900" b="0" i="0" u="none" strike="noStrike">
                          <a:solidFill>
                            <a:srgbClr val="000000"/>
                          </a:solidFill>
                          <a:effectLst/>
                          <a:latin typeface="Consolas" panose="020B0609020204030204" pitchFamily="49" charset="0"/>
                        </a:rPr>
                        <a:t>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105074293"/>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91.31%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576910197"/>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91.59%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buNone/>
                      </a:pPr>
                      <a:r>
                        <a:rPr lang="en-IN" sz="900" b="0" i="0" u="none" strike="noStrike">
                          <a:solidFill>
                            <a:srgbClr val="000000"/>
                          </a:solidFill>
                          <a:effectLst/>
                          <a:latin typeface="Consolas" panose="020B0609020204030204" pitchFamily="49" charset="0"/>
                        </a:rPr>
                        <a:t>6.56%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D580"/>
                    </a:solidFill>
                  </a:tcPr>
                </a:tc>
                <a:tc>
                  <a:txBody>
                    <a:bodyPr/>
                    <a:lstStyle/>
                    <a:p>
                      <a:pPr algn="ctr" fontAlgn="ctr">
                        <a:buNone/>
                      </a:pPr>
                      <a:r>
                        <a:rPr lang="en-IN" sz="900" b="0" i="0" u="none" strike="noStrike">
                          <a:solidFill>
                            <a:srgbClr val="000000"/>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776818796"/>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F1F1F1"/>
                          </a:solidFill>
                          <a:effectLst/>
                          <a:latin typeface="Consolas" panose="020B0609020204030204" pitchFamily="49" charset="0"/>
                        </a:rPr>
                        <a:t>91.55%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674"/>
                    </a:solidFill>
                  </a:tcPr>
                </a:tc>
                <a:tc>
                  <a:txBody>
                    <a:bodyPr/>
                    <a:lstStyle/>
                    <a:p>
                      <a:pPr algn="ctr" fontAlgn="ctr">
                        <a:buNone/>
                      </a:pPr>
                      <a:r>
                        <a:rPr lang="en-IN" sz="900" b="0" i="0" u="none" strike="noStrike">
                          <a:solidFill>
                            <a:srgbClr val="000000"/>
                          </a:solidFill>
                          <a:effectLst/>
                          <a:latin typeface="Consolas" panose="020B0609020204030204" pitchFamily="49" charset="0"/>
                        </a:rPr>
                        <a:t>6.47%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218552855"/>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922686607"/>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buNone/>
                      </a:pPr>
                      <a:r>
                        <a:rPr lang="en-IN" sz="900" b="0" i="0" u="none" strike="noStrike">
                          <a:solidFill>
                            <a:srgbClr val="000000"/>
                          </a:solidFill>
                          <a:effectLst/>
                          <a:latin typeface="Consolas" panose="020B0609020204030204" pitchFamily="49" charset="0"/>
                        </a:rPr>
                        <a:t>5.78%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buNone/>
                      </a:pPr>
                      <a:r>
                        <a:rPr lang="en-IN" sz="900" b="0" i="0" u="none" strike="noStrike">
                          <a:solidFill>
                            <a:srgbClr val="000000"/>
                          </a:solidFill>
                          <a:effectLst/>
                          <a:latin typeface="Consolas" panose="020B0609020204030204" pitchFamily="49" charset="0"/>
                        </a:rPr>
                        <a:t>1.75%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4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254287586"/>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5.80%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74"/>
                    </a:solidFill>
                  </a:tcPr>
                </a:tc>
                <a:tc>
                  <a:txBody>
                    <a:bodyPr/>
                    <a:lstStyle/>
                    <a:p>
                      <a:pPr algn="ctr" fontAlgn="ctr">
                        <a:buNone/>
                      </a:pPr>
                      <a:r>
                        <a:rPr lang="en-IN" sz="900" b="0" i="0" u="none" strike="noStrike">
                          <a:solidFill>
                            <a:srgbClr val="000000"/>
                          </a:solidFill>
                          <a:effectLst/>
                          <a:latin typeface="Consolas" panose="020B0609020204030204" pitchFamily="49"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5937388"/>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5.67%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algn="ctr" fontAlgn="ctr">
                        <a:buNone/>
                      </a:pPr>
                      <a:r>
                        <a:rPr lang="en-IN" sz="900" b="0" i="0" u="none" strike="noStrike">
                          <a:solidFill>
                            <a:srgbClr val="000000"/>
                          </a:solidFill>
                          <a:effectLst/>
                          <a:latin typeface="Consolas" panose="020B0609020204030204" pitchFamily="49" charset="0"/>
                        </a:rPr>
                        <a:t>1.65%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562024301"/>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92.67%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C37C"/>
                    </a:solidFill>
                  </a:tcPr>
                </a:tc>
                <a:tc>
                  <a:txBody>
                    <a:bodyPr/>
                    <a:lstStyle/>
                    <a:p>
                      <a:pPr algn="ctr" fontAlgn="ctr">
                        <a:buNone/>
                      </a:pPr>
                      <a:r>
                        <a:rPr lang="en-IN" sz="900" b="0" i="0" u="none" strike="noStrike">
                          <a:solidFill>
                            <a:srgbClr val="000000"/>
                          </a:solidFill>
                          <a:effectLst/>
                          <a:latin typeface="Consolas" panose="020B0609020204030204" pitchFamily="49" charset="0"/>
                        </a:rPr>
                        <a:t>5.56%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6032764"/>
                  </a:ext>
                </a:extLst>
              </a:tr>
              <a:tr h="22813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900" b="0" i="0" u="none" strike="noStrike">
                          <a:solidFill>
                            <a:srgbClr val="000000"/>
                          </a:solidFill>
                          <a:effectLst/>
                          <a:latin typeface="Consolas" panose="020B0609020204030204" pitchFamily="49" charset="0"/>
                        </a:rPr>
                        <a:t>93.18%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C37C"/>
                    </a:solidFill>
                  </a:tcPr>
                </a:tc>
                <a:tc>
                  <a:txBody>
                    <a:bodyPr/>
                    <a:lstStyle/>
                    <a:p>
                      <a:pPr algn="ctr" fontAlgn="ctr">
                        <a:buNone/>
                      </a:pPr>
                      <a:r>
                        <a:rPr lang="en-IN" sz="900" b="0" i="0" u="none" strike="noStrike">
                          <a:solidFill>
                            <a:srgbClr val="F1F1F1"/>
                          </a:solidFill>
                          <a:effectLst/>
                          <a:latin typeface="Consolas" panose="020B0609020204030204" pitchFamily="49" charset="0"/>
                        </a:rPr>
                        <a:t>5.10%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229771219"/>
                  </a:ext>
                </a:extLst>
              </a:tr>
            </a:tbl>
          </a:graphicData>
        </a:graphic>
      </p:graphicFrame>
    </p:spTree>
    <p:extLst>
      <p:ext uri="{BB962C8B-B14F-4D97-AF65-F5344CB8AC3E}">
        <p14:creationId xmlns:p14="http://schemas.microsoft.com/office/powerpoint/2010/main" val="3805894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37293-6DCD-6030-AED8-1BF80FEE5263}"/>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56EA4925-FF13-6B16-C21E-68ADAD883085}"/>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7: </a:t>
            </a:r>
            <a:r>
              <a:rPr lang="en-IN" sz="2500" err="1">
                <a:ea typeface="+mj-lt"/>
                <a:cs typeface="+mj-lt"/>
              </a:rPr>
              <a:t>email_primary_domain</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D7715D71-526A-967A-E1E1-C3028DC5A12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49</a:t>
            </a:fld>
            <a:endParaRPr lang="en-PH"/>
          </a:p>
        </p:txBody>
      </p:sp>
      <p:sp>
        <p:nvSpPr>
          <p:cNvPr id="2" name="TextBox 1">
            <a:extLst>
              <a:ext uri="{FF2B5EF4-FFF2-40B4-BE49-F238E27FC236}">
                <a16:creationId xmlns:a16="http://schemas.microsoft.com/office/drawing/2014/main" id="{5709BD83-3B27-AB0D-8D75-73A07E768D23}"/>
              </a:ext>
            </a:extLst>
          </p:cNvPr>
          <p:cNvSpPr txBox="1"/>
          <p:nvPr/>
        </p:nvSpPr>
        <p:spPr>
          <a:xfrm>
            <a:off x="1485734" y="4908728"/>
            <a:ext cx="832360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Baseline (Oct 2024–Feb 2025) shows consistently low CSI values under 0.001, indicating stable distribution.</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From Mar 2025 onward, Test/OOT values fluctuate slightly, with a small spike in Apr 2025 and another rise in Aug 2025.Overall, CSI remains well below 0.1, confirming the feature is stable and acceptable.</a:t>
            </a:r>
            <a:endParaRPr lang="en-US" sz="1300"/>
          </a:p>
        </p:txBody>
      </p:sp>
      <p:pic>
        <p:nvPicPr>
          <p:cNvPr id="3" name="Picture 2" descr="A graph with numbers and a line&#10;&#10;AI-generated content may be incorrect.">
            <a:extLst>
              <a:ext uri="{FF2B5EF4-FFF2-40B4-BE49-F238E27FC236}">
                <a16:creationId xmlns:a16="http://schemas.microsoft.com/office/drawing/2014/main" id="{24428C49-57B6-BF8A-7468-4090BBFD9B42}"/>
              </a:ext>
            </a:extLst>
          </p:cNvPr>
          <p:cNvPicPr>
            <a:picLocks noChangeAspect="1"/>
          </p:cNvPicPr>
          <p:nvPr/>
        </p:nvPicPr>
        <p:blipFill>
          <a:blip r:embed="rId2"/>
          <a:stretch>
            <a:fillRect/>
          </a:stretch>
        </p:blipFill>
        <p:spPr>
          <a:xfrm>
            <a:off x="1181100" y="816429"/>
            <a:ext cx="9372600" cy="3657600"/>
          </a:xfrm>
          <a:prstGeom prst="rect">
            <a:avLst/>
          </a:prstGeom>
        </p:spPr>
      </p:pic>
    </p:spTree>
    <p:extLst>
      <p:ext uri="{BB962C8B-B14F-4D97-AF65-F5344CB8AC3E}">
        <p14:creationId xmlns:p14="http://schemas.microsoft.com/office/powerpoint/2010/main" val="19881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5135-1F87-803C-A7F4-1273F79BB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6ABE7A-2D02-03DE-C950-58A378604A01}"/>
              </a:ext>
            </a:extLst>
          </p:cNvPr>
          <p:cNvSpPr>
            <a:spLocks noGrp="1"/>
          </p:cNvSpPr>
          <p:nvPr>
            <p:ph type="title"/>
          </p:nvPr>
        </p:nvSpPr>
        <p:spPr>
          <a:xfrm>
            <a:off x="422878" y="236035"/>
            <a:ext cx="2368551" cy="587749"/>
          </a:xfrm>
        </p:spPr>
        <p:txBody>
          <a:bodyPr>
            <a:noAutofit/>
          </a:bodyPr>
          <a:lstStyle/>
          <a:p>
            <a:r>
              <a:rPr lang="en-IN" sz="2800"/>
              <a:t>SHAP ( 12 feat )</a:t>
            </a:r>
            <a:br>
              <a:rPr lang="en-IN" sz="2800"/>
            </a:br>
            <a:endParaRPr lang="en-IN" sz="2800"/>
          </a:p>
        </p:txBody>
      </p:sp>
      <p:sp>
        <p:nvSpPr>
          <p:cNvPr id="6" name="Rectangle 5">
            <a:extLst>
              <a:ext uri="{FF2B5EF4-FFF2-40B4-BE49-F238E27FC236}">
                <a16:creationId xmlns:a16="http://schemas.microsoft.com/office/drawing/2014/main" id="{0CC874DA-AD46-1784-33DF-6B78133E4F5D}"/>
              </a:ext>
            </a:extLst>
          </p:cNvPr>
          <p:cNvSpPr/>
          <p:nvPr/>
        </p:nvSpPr>
        <p:spPr>
          <a:xfrm>
            <a:off x="619200" y="1082570"/>
            <a:ext cx="4344457" cy="4334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r>
              <a:rPr lang="en-US" sz="1400">
                <a:solidFill>
                  <a:schemeClr val="tx1"/>
                </a:solidFill>
              </a:rPr>
              <a:t>The horizontal axis shows how much a feature affects the prediction. Points to the right mean the feature increases the prediction, and points to the left mean it decreases it.</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color of each dot shows the feature value: red means the value is high, and blue means the value is low.</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If red dots are mostly on the right, it means high values of that feature increase the prediction. If red dots are on the left, high values decrease the prediction.</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features are listed on the vertical axis, from most important at the top to least important at the bottom.</a:t>
            </a:r>
          </a:p>
        </p:txBody>
      </p:sp>
      <p:sp>
        <p:nvSpPr>
          <p:cNvPr id="8" name="Slide Number Placeholder 1">
            <a:extLst>
              <a:ext uri="{FF2B5EF4-FFF2-40B4-BE49-F238E27FC236}">
                <a16:creationId xmlns:a16="http://schemas.microsoft.com/office/drawing/2014/main" id="{5F63E4C6-1BE1-C9A8-97F5-5B25C0C9E32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a:t>
            </a:fld>
            <a:endParaRPr lang="en-PH"/>
          </a:p>
        </p:txBody>
      </p:sp>
      <p:pic>
        <p:nvPicPr>
          <p:cNvPr id="5" name="Picture 4">
            <a:extLst>
              <a:ext uri="{FF2B5EF4-FFF2-40B4-BE49-F238E27FC236}">
                <a16:creationId xmlns:a16="http://schemas.microsoft.com/office/drawing/2014/main" id="{78A22847-D14B-DE5E-EE03-F2996C3036E5}"/>
              </a:ext>
            </a:extLst>
          </p:cNvPr>
          <p:cNvPicPr>
            <a:picLocks noChangeAspect="1"/>
          </p:cNvPicPr>
          <p:nvPr/>
        </p:nvPicPr>
        <p:blipFill>
          <a:blip r:embed="rId3"/>
          <a:stretch>
            <a:fillRect/>
          </a:stretch>
        </p:blipFill>
        <p:spPr>
          <a:xfrm>
            <a:off x="5771777" y="587434"/>
            <a:ext cx="5702923" cy="5728306"/>
          </a:xfrm>
          <a:prstGeom prst="rect">
            <a:avLst/>
          </a:prstGeom>
        </p:spPr>
      </p:pic>
    </p:spTree>
    <p:extLst>
      <p:ext uri="{BB962C8B-B14F-4D97-AF65-F5344CB8AC3E}">
        <p14:creationId xmlns:p14="http://schemas.microsoft.com/office/powerpoint/2010/main" val="2995196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2740-9AC5-2945-04BD-4E9F5006CB41}"/>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375BF683-BC00-D638-2989-8785E7AA44F9}"/>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a:t>
            </a:r>
            <a:r>
              <a:rPr lang="en-IN" sz="2500" err="1">
                <a:ea typeface="+mj-lt"/>
                <a:cs typeface="+mj-lt"/>
              </a:rPr>
              <a:t>days_on_book</a:t>
            </a:r>
            <a:r>
              <a:rPr lang="en-IN" sz="2500">
                <a:ea typeface="+mj-lt"/>
                <a:cs typeface="+mj-lt"/>
              </a:rPr>
              <a:t> ( 1 /  5)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E105FB26-06CA-5831-F25E-609C43274207}"/>
              </a:ext>
            </a:extLst>
          </p:cNvPr>
          <p:cNvSpPr txBox="1"/>
          <p:nvPr/>
        </p:nvSpPr>
        <p:spPr>
          <a:xfrm>
            <a:off x="296235" y="536581"/>
            <a:ext cx="8427433" cy="292388"/>
          </a:xfrm>
          <a:prstGeom prst="rect">
            <a:avLst/>
          </a:prstGeom>
          <a:noFill/>
        </p:spPr>
        <p:txBody>
          <a:bodyPr wrap="square" lIns="91440" tIns="45720" rIns="91440" bIns="45720" rtlCol="0" anchor="t">
            <a:spAutoFit/>
          </a:bodyPr>
          <a:lstStyle/>
          <a:p>
            <a:r>
              <a:rPr lang="en-US" sz="1300" err="1">
                <a:ea typeface="+mn-lt"/>
                <a:cs typeface="+mn-lt"/>
              </a:rPr>
              <a:t>ln_appln_submit_datetime</a:t>
            </a:r>
            <a:r>
              <a:rPr lang="en-US" sz="1300">
                <a:ea typeface="+mn-lt"/>
                <a:cs typeface="+mn-lt"/>
              </a:rPr>
              <a:t> - </a:t>
            </a:r>
            <a:r>
              <a:rPr lang="en-US" sz="1300" err="1">
                <a:ea typeface="+mn-lt"/>
                <a:cs typeface="+mn-lt"/>
              </a:rPr>
              <a:t>onb_tsa_onboarding_datetime</a:t>
            </a:r>
            <a:endParaRPr lang="en-US" err="1"/>
          </a:p>
        </p:txBody>
      </p:sp>
      <p:sp>
        <p:nvSpPr>
          <p:cNvPr id="13" name="Slide Number Placeholder 1">
            <a:extLst>
              <a:ext uri="{FF2B5EF4-FFF2-40B4-BE49-F238E27FC236}">
                <a16:creationId xmlns:a16="http://schemas.microsoft.com/office/drawing/2014/main" id="{ABFA6A0F-6AA3-E13A-664D-BDAC9DF596E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50</a:t>
            </a:fld>
            <a:endParaRPr lang="en-PH"/>
          </a:p>
        </p:txBody>
      </p:sp>
      <p:pic>
        <p:nvPicPr>
          <p:cNvPr id="4" name="Picture 3" descr="A graph of different colored bars&#10;&#10;AI-generated content may be incorrect.">
            <a:extLst>
              <a:ext uri="{FF2B5EF4-FFF2-40B4-BE49-F238E27FC236}">
                <a16:creationId xmlns:a16="http://schemas.microsoft.com/office/drawing/2014/main" id="{EC5BF22C-D8EB-59C1-3D6B-9F9E1088CC67}"/>
              </a:ext>
            </a:extLst>
          </p:cNvPr>
          <p:cNvPicPr>
            <a:picLocks noChangeAspect="1"/>
          </p:cNvPicPr>
          <p:nvPr/>
        </p:nvPicPr>
        <p:blipFill>
          <a:blip r:embed="rId2"/>
          <a:stretch>
            <a:fillRect/>
          </a:stretch>
        </p:blipFill>
        <p:spPr>
          <a:xfrm>
            <a:off x="674914" y="828969"/>
            <a:ext cx="6093881" cy="5746003"/>
          </a:xfrm>
          <a:prstGeom prst="rect">
            <a:avLst/>
          </a:prstGeom>
        </p:spPr>
      </p:pic>
      <p:pic>
        <p:nvPicPr>
          <p:cNvPr id="5" name="Picture 4" descr="A number and numbers on a white background&#10;&#10;AI-generated content may be incorrect.">
            <a:extLst>
              <a:ext uri="{FF2B5EF4-FFF2-40B4-BE49-F238E27FC236}">
                <a16:creationId xmlns:a16="http://schemas.microsoft.com/office/drawing/2014/main" id="{609E52EB-5D6B-4CF5-0203-A964736F6394}"/>
              </a:ext>
            </a:extLst>
          </p:cNvPr>
          <p:cNvPicPr>
            <a:picLocks noChangeAspect="1"/>
          </p:cNvPicPr>
          <p:nvPr/>
        </p:nvPicPr>
        <p:blipFill>
          <a:blip r:embed="rId3"/>
          <a:stretch>
            <a:fillRect/>
          </a:stretch>
        </p:blipFill>
        <p:spPr>
          <a:xfrm>
            <a:off x="6971995" y="4914899"/>
            <a:ext cx="5081665" cy="1051379"/>
          </a:xfrm>
          <a:prstGeom prst="rect">
            <a:avLst/>
          </a:prstGeom>
        </p:spPr>
      </p:pic>
    </p:spTree>
    <p:extLst>
      <p:ext uri="{BB962C8B-B14F-4D97-AF65-F5344CB8AC3E}">
        <p14:creationId xmlns:p14="http://schemas.microsoft.com/office/powerpoint/2010/main" val="1243924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FF3D4-4034-648C-35F7-182D6A08EB21}"/>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AA636AEB-3959-9431-381D-D3EA8D6200D4}"/>
              </a:ext>
            </a:extLst>
          </p:cNvPr>
          <p:cNvSpPr txBox="1">
            <a:spLocks noChangeArrowheads="1"/>
          </p:cNvSpPr>
          <p:nvPr/>
        </p:nvSpPr>
        <p:spPr bwMode="auto">
          <a:xfrm>
            <a:off x="309605" y="85578"/>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a:latin typeface="Univers LT (Headings)"/>
              </a:rPr>
              <a:t>Rank# 8: </a:t>
            </a:r>
            <a:r>
              <a:rPr lang="en-US" altLang="en-US" sz="2500" err="1">
                <a:latin typeface="Univers LT (Headings)"/>
              </a:rPr>
              <a:t>days_on_book</a:t>
            </a:r>
            <a:r>
              <a:rPr lang="en-US" altLang="en-US" sz="2500">
                <a:latin typeface="Univers LT (Headings)"/>
              </a:rPr>
              <a:t> ( 2 / 5 )  </a:t>
            </a:r>
            <a:r>
              <a:rPr lang="en-IN" sz="2500">
                <a:ea typeface="+mj-lt"/>
                <a:cs typeface="+mj-lt"/>
              </a:rPr>
              <a:t>- Histogram  &lt;</a:t>
            </a:r>
            <a:r>
              <a:rPr lang="en-IN" sz="2500">
                <a:solidFill>
                  <a:srgbClr val="C00000"/>
                </a:solidFill>
                <a:ea typeface="+mj-lt"/>
                <a:cs typeface="+mj-lt"/>
              </a:rPr>
              <a:t>Disbursed</a:t>
            </a:r>
            <a:r>
              <a:rPr lang="en-IN" sz="2500">
                <a:ea typeface="+mj-lt"/>
                <a:cs typeface="+mj-lt"/>
              </a:rPr>
              <a:t>&gt;</a:t>
            </a:r>
            <a:endParaRPr lang="en-US" altLang="en-US" sz="2500">
              <a:latin typeface="Consolas" panose="020B0609020204030204" pitchFamily="49" charset="0"/>
              <a:ea typeface="+mj-lt"/>
              <a:cs typeface="+mj-lt"/>
            </a:endParaRPr>
          </a:p>
        </p:txBody>
      </p:sp>
      <p:sp>
        <p:nvSpPr>
          <p:cNvPr id="12" name="Slide Number Placeholder 1">
            <a:extLst>
              <a:ext uri="{FF2B5EF4-FFF2-40B4-BE49-F238E27FC236}">
                <a16:creationId xmlns:a16="http://schemas.microsoft.com/office/drawing/2014/main" id="{D04C49BC-2405-C8DE-4503-9EA51F897D6B}"/>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51</a:t>
            </a:fld>
            <a:endParaRPr lang="en-PH"/>
          </a:p>
        </p:txBody>
      </p:sp>
      <p:pic>
        <p:nvPicPr>
          <p:cNvPr id="3" name="Picture 2" descr="A graph with numbers and lines&#10;&#10;AI-generated content may be incorrect.">
            <a:extLst>
              <a:ext uri="{FF2B5EF4-FFF2-40B4-BE49-F238E27FC236}">
                <a16:creationId xmlns:a16="http://schemas.microsoft.com/office/drawing/2014/main" id="{C6B4C3BC-A8D5-40BE-E5BF-D5685825E262}"/>
              </a:ext>
            </a:extLst>
          </p:cNvPr>
          <p:cNvPicPr>
            <a:picLocks noChangeAspect="1"/>
          </p:cNvPicPr>
          <p:nvPr/>
        </p:nvPicPr>
        <p:blipFill>
          <a:blip r:embed="rId2"/>
          <a:stretch>
            <a:fillRect/>
          </a:stretch>
        </p:blipFill>
        <p:spPr>
          <a:xfrm>
            <a:off x="5750722" y="2020882"/>
            <a:ext cx="5788961" cy="4363011"/>
          </a:xfrm>
          <a:prstGeom prst="rect">
            <a:avLst/>
          </a:prstGeom>
        </p:spPr>
      </p:pic>
      <p:pic>
        <p:nvPicPr>
          <p:cNvPr id="6" name="Picture 5" descr="A graph with numbers and lines&#10;&#10;AI-generated content may be incorrect.">
            <a:extLst>
              <a:ext uri="{FF2B5EF4-FFF2-40B4-BE49-F238E27FC236}">
                <a16:creationId xmlns:a16="http://schemas.microsoft.com/office/drawing/2014/main" id="{E1FB4C41-5327-6311-0F04-6849B8B59749}"/>
              </a:ext>
            </a:extLst>
          </p:cNvPr>
          <p:cNvPicPr>
            <a:picLocks noChangeAspect="1"/>
          </p:cNvPicPr>
          <p:nvPr/>
        </p:nvPicPr>
        <p:blipFill>
          <a:blip r:embed="rId3"/>
          <a:stretch>
            <a:fillRect/>
          </a:stretch>
        </p:blipFill>
        <p:spPr>
          <a:xfrm>
            <a:off x="468405" y="1028702"/>
            <a:ext cx="4766985" cy="3892922"/>
          </a:xfrm>
          <a:prstGeom prst="rect">
            <a:avLst/>
          </a:prstGeom>
        </p:spPr>
      </p:pic>
      <p:sp>
        <p:nvSpPr>
          <p:cNvPr id="5" name="TextBox 4">
            <a:extLst>
              <a:ext uri="{FF2B5EF4-FFF2-40B4-BE49-F238E27FC236}">
                <a16:creationId xmlns:a16="http://schemas.microsoft.com/office/drawing/2014/main" id="{28F54B3E-C65B-E2EE-A751-A7B0FD8A837E}"/>
              </a:ext>
            </a:extLst>
          </p:cNvPr>
          <p:cNvSpPr txBox="1"/>
          <p:nvPr/>
        </p:nvSpPr>
        <p:spPr>
          <a:xfrm>
            <a:off x="309605" y="5015920"/>
            <a:ext cx="5304386" cy="1015663"/>
          </a:xfrm>
          <a:prstGeom prst="rect">
            <a:avLst/>
          </a:prstGeom>
          <a:noFill/>
        </p:spPr>
        <p:txBody>
          <a:bodyPr wrap="square">
            <a:spAutoFit/>
          </a:bodyPr>
          <a:lstStyle/>
          <a:p>
            <a:r>
              <a:rPr lang="en-US" sz="1200"/>
              <a:t>For the </a:t>
            </a:r>
            <a:r>
              <a:rPr lang="en-US" sz="1200" err="1"/>
              <a:t>Train+Validation</a:t>
            </a:r>
            <a:r>
              <a:rPr lang="en-US" sz="1200"/>
              <a:t> set (green) shows a very high concentration of new customers (low days on book), with a sharp decrease as days on book increase. The </a:t>
            </a:r>
            <a:r>
              <a:rPr lang="en-US" sz="1200" err="1"/>
              <a:t>Test+OOT</a:t>
            </a:r>
            <a:r>
              <a:rPr lang="en-US" sz="1200"/>
              <a:t> set (orange) exhibits a similar pattern but with a significantly lower density across all '</a:t>
            </a:r>
            <a:r>
              <a:rPr lang="en-US" sz="1200" err="1"/>
              <a:t>days_on_book</a:t>
            </a:r>
            <a:r>
              <a:rPr lang="en-US" sz="1200"/>
              <a:t>' values, indicating fewer samples and a slightly older distribution on average.</a:t>
            </a:r>
            <a:endParaRPr lang="en-IN" sz="1200"/>
          </a:p>
        </p:txBody>
      </p:sp>
      <p:sp>
        <p:nvSpPr>
          <p:cNvPr id="9" name="TextBox 8">
            <a:extLst>
              <a:ext uri="{FF2B5EF4-FFF2-40B4-BE49-F238E27FC236}">
                <a16:creationId xmlns:a16="http://schemas.microsoft.com/office/drawing/2014/main" id="{EE69608C-2EF8-3D7A-8520-655DB3AD62A2}"/>
              </a:ext>
            </a:extLst>
          </p:cNvPr>
          <p:cNvSpPr txBox="1"/>
          <p:nvPr/>
        </p:nvSpPr>
        <p:spPr>
          <a:xfrm>
            <a:off x="5750722" y="892882"/>
            <a:ext cx="6097772" cy="830997"/>
          </a:xfrm>
          <a:prstGeom prst="rect">
            <a:avLst/>
          </a:prstGeom>
          <a:noFill/>
        </p:spPr>
        <p:txBody>
          <a:bodyPr wrap="square">
            <a:spAutoFit/>
          </a:bodyPr>
          <a:lstStyle/>
          <a:p>
            <a:r>
              <a:rPr lang="en-US" sz="1200"/>
              <a:t>Both good and bad  customers are heavily concentrated among newer accounts (fewer days on book). However, bad customers (blue line) show a slightly higher density at very low '</a:t>
            </a:r>
            <a:r>
              <a:rPr lang="en-US" sz="1200" err="1"/>
              <a:t>days_on_book</a:t>
            </a:r>
            <a:r>
              <a:rPr lang="en-US" sz="1200"/>
              <a:t>' values, suggesting a greater propensity for early default, while good customers  are more prevalent in the slightly longer '</a:t>
            </a:r>
            <a:r>
              <a:rPr lang="en-US" sz="1200" err="1"/>
              <a:t>days_on_book</a:t>
            </a:r>
            <a:r>
              <a:rPr lang="en-US" sz="1200"/>
              <a:t>' durations.</a:t>
            </a:r>
            <a:endParaRPr lang="en-IN" sz="1200"/>
          </a:p>
        </p:txBody>
      </p:sp>
    </p:spTree>
    <p:extLst>
      <p:ext uri="{BB962C8B-B14F-4D97-AF65-F5344CB8AC3E}">
        <p14:creationId xmlns:p14="http://schemas.microsoft.com/office/powerpoint/2010/main" val="4190484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87FE1-15ED-6EF2-E3E2-D86D20C36DE3}"/>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A51252D-37AD-5EFE-04FF-AE97660E864A}"/>
              </a:ext>
            </a:extLst>
          </p:cNvPr>
          <p:cNvSpPr>
            <a:spLocks noGrp="1" noChangeArrowheads="1"/>
          </p:cNvSpPr>
          <p:nvPr>
            <p:ph type="title"/>
          </p:nvPr>
        </p:nvSpPr>
        <p:spPr bwMode="auto">
          <a:xfrm>
            <a:off x="480961" y="85354"/>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nSpc>
                <a:spcPct val="150000"/>
              </a:lnSpc>
              <a:spcAft>
                <a:spcPct val="0"/>
              </a:spcAft>
            </a:pPr>
            <a:r>
              <a:rPr lang="en-US" sz="2500">
                <a:ea typeface="+mj-lt"/>
                <a:cs typeface="+mj-lt"/>
              </a:rPr>
              <a:t>Rank# 8: </a:t>
            </a:r>
            <a:r>
              <a:rPr lang="en-US" sz="2500" err="1">
                <a:ea typeface="+mj-lt"/>
                <a:cs typeface="+mj-lt"/>
              </a:rPr>
              <a:t>days_on_book</a:t>
            </a:r>
            <a:r>
              <a:rPr lang="en-US" altLang="en-US" sz="2500">
                <a:latin typeface="Univers LT (Headings)"/>
              </a:rPr>
              <a:t> </a:t>
            </a:r>
            <a:r>
              <a:rPr lang="en-US" sz="2500">
                <a:ea typeface="+mj-lt"/>
                <a:cs typeface="+mj-lt"/>
              </a:rPr>
              <a:t>( 3 / 5 )</a:t>
            </a:r>
            <a:r>
              <a:rPr lang="en-US" altLang="en-US" sz="2500">
                <a:latin typeface="Univers LT (Headings)"/>
              </a:rPr>
              <a:t>  - </a:t>
            </a:r>
            <a:r>
              <a:rPr lang="en-IN" sz="2500">
                <a:ea typeface="+mj-lt"/>
                <a:cs typeface="+mj-lt"/>
              </a:rPr>
              <a:t>MoM Mean Distribution</a:t>
            </a:r>
            <a:r>
              <a:rPr lang="en-US" altLang="en-US" sz="2500">
                <a:latin typeface="Univers LT (Headings)"/>
              </a:rPr>
              <a:t> </a:t>
            </a:r>
            <a:r>
              <a:rPr lang="en-IN" sz="2500">
                <a:ea typeface="+mj-lt"/>
                <a:cs typeface="+mj-lt"/>
              </a:rPr>
              <a:t>&lt;</a:t>
            </a:r>
            <a:r>
              <a:rPr lang="en-IN" sz="2500">
                <a:solidFill>
                  <a:srgbClr val="C00000"/>
                </a:solidFill>
                <a:ea typeface="+mj-lt"/>
                <a:cs typeface="+mj-lt"/>
              </a:rPr>
              <a:t>Applied</a:t>
            </a:r>
            <a:r>
              <a:rPr lang="en-IN" sz="2500">
                <a:ea typeface="+mj-lt"/>
                <a:cs typeface="+mj-lt"/>
              </a:rPr>
              <a:t>&gt;</a:t>
            </a:r>
            <a:endParaRPr lang="en-US" sz="2500" i="0" u="none" strike="noStrike" cap="none" normalizeH="0" baseline="0">
              <a:ln>
                <a:noFill/>
              </a:ln>
              <a:effectLst/>
              <a:ea typeface="+mj-lt"/>
              <a:cs typeface="+mj-lt"/>
            </a:endParaRPr>
          </a:p>
        </p:txBody>
      </p:sp>
      <p:sp>
        <p:nvSpPr>
          <p:cNvPr id="11" name="Slide Number Placeholder 1">
            <a:extLst>
              <a:ext uri="{FF2B5EF4-FFF2-40B4-BE49-F238E27FC236}">
                <a16:creationId xmlns:a16="http://schemas.microsoft.com/office/drawing/2014/main" id="{3CA5B448-815B-BCBC-4FE9-FC990BF08ED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52</a:t>
            </a:fld>
            <a:endParaRPr lang="en-PH"/>
          </a:p>
        </p:txBody>
      </p:sp>
      <p:sp>
        <p:nvSpPr>
          <p:cNvPr id="2" name="TextBox 1">
            <a:extLst>
              <a:ext uri="{FF2B5EF4-FFF2-40B4-BE49-F238E27FC236}">
                <a16:creationId xmlns:a16="http://schemas.microsoft.com/office/drawing/2014/main" id="{2DEFFDB0-7FFE-F8F6-3904-4036519FFDC6}"/>
              </a:ext>
            </a:extLst>
          </p:cNvPr>
          <p:cNvSpPr txBox="1"/>
          <p:nvPr/>
        </p:nvSpPr>
        <p:spPr>
          <a:xfrm>
            <a:off x="6462249" y="2157622"/>
            <a:ext cx="4766469" cy="175432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t>The mean days on book increases steadily from 75.17 in Oct 2024 to a peak of 152.42 in Mar 2025, showing a consistent upward trend.</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From Mar 2025 onward, the values remain relatively stable, fluctuating between 130 and 145, indicating good consistency.</a:t>
            </a:r>
            <a:endParaRPr lang="en-US"/>
          </a:p>
          <a:p>
            <a:endParaRPr lang="en-US" sz="1200"/>
          </a:p>
          <a:p>
            <a:pPr marL="285750" indent="-285750">
              <a:buFont typeface="Arial" panose="020B0604020202020204" pitchFamily="34" charset="0"/>
              <a:buChar char="•"/>
            </a:pPr>
            <a:r>
              <a:rPr lang="en-US" sz="1200"/>
              <a:t>The distribution is consistent month over month, with no sharp fluctuations, making the feature predictive and reliable for modeling.</a:t>
            </a:r>
            <a:endParaRPr lang="en-US"/>
          </a:p>
          <a:p>
            <a:pPr marL="285750" indent="-285750">
              <a:buFont typeface="Arial" panose="020B0604020202020204" pitchFamily="34" charset="0"/>
              <a:buChar char="•"/>
            </a:pPr>
            <a:endParaRPr lang="en-US" sz="1200"/>
          </a:p>
        </p:txBody>
      </p:sp>
      <p:graphicFrame>
        <p:nvGraphicFramePr>
          <p:cNvPr id="8" name="Table 7">
            <a:extLst>
              <a:ext uri="{FF2B5EF4-FFF2-40B4-BE49-F238E27FC236}">
                <a16:creationId xmlns:a16="http://schemas.microsoft.com/office/drawing/2014/main" id="{BA18BCA9-2A38-4FE1-3833-AB209A43F757}"/>
              </a:ext>
            </a:extLst>
          </p:cNvPr>
          <p:cNvGraphicFramePr>
            <a:graphicFrameLocks noGrp="1"/>
          </p:cNvGraphicFramePr>
          <p:nvPr>
            <p:extLst>
              <p:ext uri="{D42A27DB-BD31-4B8C-83A1-F6EECF244321}">
                <p14:modId xmlns:p14="http://schemas.microsoft.com/office/powerpoint/2010/main" val="695084683"/>
              </p:ext>
            </p:extLst>
          </p:nvPr>
        </p:nvGraphicFramePr>
        <p:xfrm>
          <a:off x="815843" y="1206873"/>
          <a:ext cx="4336991" cy="3733875"/>
        </p:xfrm>
        <a:graphic>
          <a:graphicData uri="http://schemas.openxmlformats.org/drawingml/2006/table">
            <a:tbl>
              <a:tblPr/>
              <a:tblGrid>
                <a:gridCol w="816820">
                  <a:extLst>
                    <a:ext uri="{9D8B030D-6E8A-4147-A177-3AD203B41FA5}">
                      <a16:colId xmlns:a16="http://schemas.microsoft.com/office/drawing/2014/main" val="1941879964"/>
                    </a:ext>
                  </a:extLst>
                </a:gridCol>
                <a:gridCol w="816820">
                  <a:extLst>
                    <a:ext uri="{9D8B030D-6E8A-4147-A177-3AD203B41FA5}">
                      <a16:colId xmlns:a16="http://schemas.microsoft.com/office/drawing/2014/main" val="1297042043"/>
                    </a:ext>
                  </a:extLst>
                </a:gridCol>
                <a:gridCol w="816820">
                  <a:extLst>
                    <a:ext uri="{9D8B030D-6E8A-4147-A177-3AD203B41FA5}">
                      <a16:colId xmlns:a16="http://schemas.microsoft.com/office/drawing/2014/main" val="3558221193"/>
                    </a:ext>
                  </a:extLst>
                </a:gridCol>
                <a:gridCol w="816820">
                  <a:extLst>
                    <a:ext uri="{9D8B030D-6E8A-4147-A177-3AD203B41FA5}">
                      <a16:colId xmlns:a16="http://schemas.microsoft.com/office/drawing/2014/main" val="1132295057"/>
                    </a:ext>
                  </a:extLst>
                </a:gridCol>
                <a:gridCol w="208280">
                  <a:extLst>
                    <a:ext uri="{9D8B030D-6E8A-4147-A177-3AD203B41FA5}">
                      <a16:colId xmlns:a16="http://schemas.microsoft.com/office/drawing/2014/main" val="2361444299"/>
                    </a:ext>
                  </a:extLst>
                </a:gridCol>
                <a:gridCol w="861431">
                  <a:extLst>
                    <a:ext uri="{9D8B030D-6E8A-4147-A177-3AD203B41FA5}">
                      <a16:colId xmlns:a16="http://schemas.microsoft.com/office/drawing/2014/main" val="1639825679"/>
                    </a:ext>
                  </a:extLst>
                </a:gridCol>
              </a:tblGrid>
              <a:tr h="761070">
                <a:tc>
                  <a:txBody>
                    <a:bodyPr/>
                    <a:lstStyle/>
                    <a:p>
                      <a:pPr algn="ctr" fontAlgn="ctr"/>
                      <a:r>
                        <a:rPr lang="en-IN" sz="1200" b="1" i="0" u="none" strike="noStrike">
                          <a:solidFill>
                            <a:srgbClr val="000000"/>
                          </a:solidFill>
                          <a:effectLst/>
                          <a:latin typeface="Consolas"/>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000000"/>
                          </a:solidFill>
                          <a:effectLst/>
                          <a:latin typeface="Consolas"/>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1" i="0" u="none" strike="noStrike" err="1">
                          <a:solidFill>
                            <a:srgbClr val="000000"/>
                          </a:solidFill>
                          <a:effectLst/>
                          <a:latin typeface="Consolas" panose="020B0609020204030204" pitchFamily="49" charset="0"/>
                        </a:rPr>
                        <a:t>days_on_book</a:t>
                      </a:r>
                      <a:endParaRPr lang="en-IN" sz="1200" b="1" i="0" u="none" strike="noStrike">
                        <a:solidFill>
                          <a:srgbClr val="000000"/>
                        </a:solidFill>
                        <a:effectLst/>
                        <a:latin typeface="Consolas" panose="020B0609020204030204" pitchFamily="49"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200" b="1" i="0" u="none" strike="noStrike" kern="1200" noProof="0">
                          <a:solidFill>
                            <a:srgbClr val="000000"/>
                          </a:solidFill>
                          <a:effectLst/>
                          <a:latin typeface="Consolas" panose="020B0609020204030204" pitchFamily="49" charset="0"/>
                        </a:rPr>
                        <a:t>Avg. Demo Score</a:t>
                      </a:r>
                      <a:endParaRPr lang="en-IN" sz="1200" b="0" i="0" u="none" strike="noStrike" kern="1200" noProof="0">
                        <a:solidFill>
                          <a:srgbClr val="000000"/>
                        </a:solidFill>
                        <a:effectLst/>
                        <a:latin typeface="Consolas" panose="020B0609020204030204" pitchFamily="49" charset="0"/>
                      </a:endParaRPr>
                    </a:p>
                    <a:p>
                      <a:pPr lvl="0" algn="ctr">
                        <a:lnSpc>
                          <a:spcPts val="750"/>
                        </a:lnSpc>
                        <a:buNone/>
                      </a:pPr>
                      <a:endParaRPr lang="en-IN" sz="1200" b="1" i="0" u="none" strike="noStrike" kern="1200">
                        <a:solidFill>
                          <a:schemeClr val="tx1"/>
                        </a:solidFill>
                        <a:effectLst/>
                        <a:latin typeface="Consolas" panose="020B0609020204030204" pitchFamily="49" charset="0"/>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27354877"/>
                  </a:ext>
                </a:extLst>
              </a:tr>
              <a:tr h="270255">
                <a:tc>
                  <a:txBody>
                    <a:bodyPr/>
                    <a:lstStyle/>
                    <a:p>
                      <a:pPr algn="ctr" fontAlgn="ctr"/>
                      <a:r>
                        <a:rPr lang="en-IN" sz="1200" b="1" i="0" u="none" strike="noStrike">
                          <a:solidFill>
                            <a:srgbClr val="000000"/>
                          </a:solidFill>
                          <a:effectLst/>
                          <a:latin typeface="Consolas"/>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75.17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636340988"/>
                  </a:ext>
                </a:extLst>
              </a:tr>
              <a:tr h="270255">
                <a:tc>
                  <a:txBody>
                    <a:bodyPr/>
                    <a:lstStyle/>
                    <a:p>
                      <a:pPr algn="ctr" fontAlgn="ctr"/>
                      <a:r>
                        <a:rPr lang="en-IN" sz="1200" b="1" i="0" u="none" strike="noStrike">
                          <a:solidFill>
                            <a:srgbClr val="000000"/>
                          </a:solidFill>
                          <a:effectLst/>
                          <a:latin typeface="Consolas"/>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80.49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66D"/>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074674922"/>
                  </a:ext>
                </a:extLst>
              </a:tr>
              <a:tr h="270255">
                <a:tc>
                  <a:txBody>
                    <a:bodyPr/>
                    <a:lstStyle/>
                    <a:p>
                      <a:pPr algn="ctr" fontAlgn="ctr"/>
                      <a:r>
                        <a:rPr lang="en-IN" sz="1200" b="1" i="0" u="none" strike="noStrike">
                          <a:solidFill>
                            <a:srgbClr val="000000"/>
                          </a:solidFill>
                          <a:effectLst/>
                          <a:latin typeface="Consolas"/>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98.7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868198887"/>
                  </a:ext>
                </a:extLst>
              </a:tr>
              <a:tr h="270255">
                <a:tc>
                  <a:txBody>
                    <a:bodyPr/>
                    <a:lstStyle/>
                    <a:p>
                      <a:pPr algn="ctr" fontAlgn="ctr"/>
                      <a:r>
                        <a:rPr lang="en-IN" sz="1200" b="1" i="0" u="none" strike="noStrike">
                          <a:solidFill>
                            <a:srgbClr val="000000"/>
                          </a:solidFill>
                          <a:effectLst/>
                          <a:latin typeface="Consolas"/>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108.02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549105448"/>
                  </a:ext>
                </a:extLst>
              </a:tr>
              <a:tr h="270255">
                <a:tc>
                  <a:txBody>
                    <a:bodyPr/>
                    <a:lstStyle/>
                    <a:p>
                      <a:pPr algn="ctr" fontAlgn="ctr"/>
                      <a:r>
                        <a:rPr lang="en-IN" sz="1200" b="1" i="0" u="none" strike="noStrike">
                          <a:solidFill>
                            <a:srgbClr val="000000"/>
                          </a:solidFill>
                          <a:effectLst/>
                          <a:latin typeface="Consolas"/>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116.13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17F"/>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371637451"/>
                  </a:ext>
                </a:extLst>
              </a:tr>
              <a:tr h="270255">
                <a:tc>
                  <a:txBody>
                    <a:bodyPr/>
                    <a:lstStyle/>
                    <a:p>
                      <a:pPr algn="ctr" fontAlgn="ctr"/>
                      <a:r>
                        <a:rPr lang="en-IN" sz="1200" b="1" i="0" u="none" strike="noStrike">
                          <a:solidFill>
                            <a:srgbClr val="000000"/>
                          </a:solidFill>
                          <a:effectLst/>
                          <a:latin typeface="Consolas"/>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152.42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12927123"/>
                  </a:ext>
                </a:extLst>
              </a:tr>
              <a:tr h="270255">
                <a:tc>
                  <a:txBody>
                    <a:bodyPr/>
                    <a:lstStyle/>
                    <a:p>
                      <a:pPr algn="ctr" fontAlgn="ctr"/>
                      <a:r>
                        <a:rPr lang="en-IN" sz="1200" b="1" i="0" u="none" strike="noStrike">
                          <a:solidFill>
                            <a:srgbClr val="000000"/>
                          </a:solidFill>
                          <a:effectLst/>
                          <a:latin typeface="Consolas"/>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144.86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902589906"/>
                  </a:ext>
                </a:extLst>
              </a:tr>
              <a:tr h="270255">
                <a:tc>
                  <a:txBody>
                    <a:bodyPr/>
                    <a:lstStyle/>
                    <a:p>
                      <a:pPr algn="ctr" fontAlgn="ctr"/>
                      <a:r>
                        <a:rPr lang="en-IN" sz="1200" b="1" i="0" u="none" strike="noStrike">
                          <a:solidFill>
                            <a:srgbClr val="000000"/>
                          </a:solidFill>
                          <a:effectLst/>
                          <a:latin typeface="Consolas"/>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136.27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076726958"/>
                  </a:ext>
                </a:extLst>
              </a:tr>
              <a:tr h="270255">
                <a:tc>
                  <a:txBody>
                    <a:bodyPr/>
                    <a:lstStyle/>
                    <a:p>
                      <a:pPr algn="ctr" fontAlgn="ctr"/>
                      <a:r>
                        <a:rPr lang="en-IN" sz="1200" b="1" i="0" u="none" strike="noStrike">
                          <a:solidFill>
                            <a:srgbClr val="000000"/>
                          </a:solidFill>
                          <a:effectLst/>
                          <a:latin typeface="Consolas"/>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144.97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62099973"/>
                  </a:ext>
                </a:extLst>
              </a:tr>
              <a:tr h="270255">
                <a:tc>
                  <a:txBody>
                    <a:bodyPr/>
                    <a:lstStyle/>
                    <a:p>
                      <a:pPr algn="ctr" fontAlgn="ctr"/>
                      <a:r>
                        <a:rPr lang="en-IN" sz="1200" b="1" i="0" u="none" strike="noStrike">
                          <a:solidFill>
                            <a:srgbClr val="000000"/>
                          </a:solidFill>
                          <a:effectLst/>
                          <a:latin typeface="Consolas"/>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145.03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F7C"/>
                    </a:solidFill>
                  </a:tcPr>
                </a:tc>
                <a:tc>
                  <a:txBody>
                    <a:bodyPr/>
                    <a:lstStyle/>
                    <a:p>
                      <a:pPr lvl="0" algn="l" rtl="0">
                        <a:lnSpc>
                          <a:spcPts val="825"/>
                        </a:lnSpc>
                        <a:buNone/>
                      </a:pPr>
                      <a:r>
                        <a:rPr lang="en-IN" sz="1200" b="0" i="0" u="none" strike="noStrike">
                          <a:solidFill>
                            <a:srgbClr val="000000"/>
                          </a:solidFill>
                          <a:effectLst/>
                          <a:latin typeface="Consolas" panose="020B0609020204030204" pitchFamily="49" charset="0"/>
                        </a:rPr>
                        <a:t> </a:t>
                      </a:r>
                      <a:r>
                        <a:rPr lang="en-IN" sz="1200" b="0" i="0">
                          <a:solidFill>
                            <a:srgbClr val="000000"/>
                          </a:solidFill>
                          <a:effectLst/>
                          <a:latin typeface="Consolas" panose="020B0609020204030204" pitchFamily="49" charset="0"/>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10680319"/>
                  </a:ext>
                </a:extLst>
              </a:tr>
              <a:tr h="270255">
                <a:tc>
                  <a:txBody>
                    <a:bodyPr/>
                    <a:lstStyle/>
                    <a:p>
                      <a:pPr algn="ctr" fontAlgn="ctr"/>
                      <a:r>
                        <a:rPr lang="en-IN" sz="1200" b="1" i="0" u="none" strike="noStrike">
                          <a:solidFill>
                            <a:srgbClr val="000000"/>
                          </a:solidFill>
                          <a:effectLst/>
                          <a:latin typeface="Consolas"/>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200" b="0" i="0" u="none" strike="noStrike">
                          <a:solidFill>
                            <a:srgbClr val="000000"/>
                          </a:solidFill>
                          <a:effectLst/>
                          <a:latin typeface="Consolas" panose="020B0609020204030204" pitchFamily="49" charset="0"/>
                        </a:rPr>
                        <a:t>130.81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F7C"/>
                    </a:solidFill>
                  </a:tcPr>
                </a:tc>
                <a:tc>
                  <a:txBody>
                    <a:bodyPr/>
                    <a:lstStyle/>
                    <a:p>
                      <a:pPr lvl="0" algn="l" rtl="0">
                        <a:lnSpc>
                          <a:spcPts val="825"/>
                        </a:lnSpc>
                        <a:buNone/>
                      </a:pPr>
                      <a:endParaRPr lang="en-IN" sz="1200" b="0" i="0">
                        <a:solidFill>
                          <a:srgbClr val="000000"/>
                        </a:solidFill>
                        <a:effectLst/>
                        <a:latin typeface="Consolas" panose="020B0609020204030204" pitchFamily="49"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682597899"/>
                  </a:ext>
                </a:extLst>
              </a:tr>
            </a:tbl>
          </a:graphicData>
        </a:graphic>
      </p:graphicFrame>
    </p:spTree>
    <p:extLst>
      <p:ext uri="{BB962C8B-B14F-4D97-AF65-F5344CB8AC3E}">
        <p14:creationId xmlns:p14="http://schemas.microsoft.com/office/powerpoint/2010/main" val="89369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716F-631B-C779-DB12-8DC70007FE96}"/>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60E997B-4382-C27D-B81A-4909A3CFE1DD}"/>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a:t>
            </a:r>
            <a:r>
              <a:rPr lang="en-IN" sz="2500" err="1">
                <a:ea typeface="+mj-lt"/>
                <a:cs typeface="+mj-lt"/>
              </a:rPr>
              <a:t>days_on_book</a:t>
            </a:r>
            <a:r>
              <a:rPr lang="en-IN" sz="2500">
                <a:ea typeface="+mj-lt"/>
                <a:cs typeface="+mj-lt"/>
              </a:rPr>
              <a:t>( 4 / 5 )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B3BC16E6-70A9-D5B7-9B63-C95DD0FC5A9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53</a:t>
            </a:fld>
            <a:endParaRPr lang="en-PH"/>
          </a:p>
        </p:txBody>
      </p:sp>
      <p:sp>
        <p:nvSpPr>
          <p:cNvPr id="5" name="Rectangle 4">
            <a:extLst>
              <a:ext uri="{FF2B5EF4-FFF2-40B4-BE49-F238E27FC236}">
                <a16:creationId xmlns:a16="http://schemas.microsoft.com/office/drawing/2014/main" id="{F73410C2-8FDC-712B-5F7F-633AD232A992}"/>
              </a:ext>
            </a:extLst>
          </p:cNvPr>
          <p:cNvSpPr/>
          <p:nvPr/>
        </p:nvSpPr>
        <p:spPr>
          <a:xfrm>
            <a:off x="534825" y="1521339"/>
            <a:ext cx="4738924"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model prediction remains stable across bins, helping reduce noise from the highly fluctuating blue line (actual target). This suggests the model is robust and not overfitting to the volatility in this feature.</a:t>
            </a:r>
            <a:endParaRPr lang="en-US"/>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While the predictions are flat, the inclusion of </a:t>
            </a:r>
            <a:r>
              <a:rPr lang="en-US" sz="1200" err="1">
                <a:solidFill>
                  <a:srgbClr val="000000"/>
                </a:solidFill>
              </a:rPr>
              <a:t>days_on_book</a:t>
            </a:r>
            <a:r>
              <a:rPr lang="en-US" sz="1200">
                <a:solidFill>
                  <a:srgbClr val="000000"/>
                </a:solidFill>
              </a:rPr>
              <a:t> may be maintaining predictive stability, possibly through interactions with other features or regularization, helping keep the model balanced.</a:t>
            </a:r>
            <a:endParaRPr lang="en-US"/>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feature spans a wide range of bins, providing the model with exposure to long-term behavior patterns. This broad coverage can be valuable when combined with other time-based or account-level features.</a:t>
            </a:r>
            <a:endParaRPr lang="en-US"/>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fluctuations in the target rate (blue line) show that </a:t>
            </a:r>
            <a:r>
              <a:rPr lang="en-US" sz="1200" err="1">
                <a:solidFill>
                  <a:srgbClr val="000000"/>
                </a:solidFill>
              </a:rPr>
              <a:t>days_on_book</a:t>
            </a:r>
            <a:r>
              <a:rPr lang="en-US" sz="1200">
                <a:solidFill>
                  <a:srgbClr val="000000"/>
                </a:solidFill>
              </a:rPr>
              <a:t> captures diverse customer behaviors. With further smoothing or grouping, this variability could be leveraged to enhance the feature's effectiveness.</a:t>
            </a:r>
            <a:endParaRPr lang="en-US"/>
          </a:p>
          <a:p>
            <a:pPr marL="285750" indent="-285750">
              <a:buFont typeface="Arial" panose="020B0604020202020204" pitchFamily="34" charset="0"/>
              <a:buChar char="•"/>
            </a:pPr>
            <a:endParaRPr lang="en-US" sz="1200">
              <a:solidFill>
                <a:srgbClr val="000000"/>
              </a:solidFill>
            </a:endParaRPr>
          </a:p>
        </p:txBody>
      </p:sp>
      <p:pic>
        <p:nvPicPr>
          <p:cNvPr id="7" name="Picture 6">
            <a:extLst>
              <a:ext uri="{FF2B5EF4-FFF2-40B4-BE49-F238E27FC236}">
                <a16:creationId xmlns:a16="http://schemas.microsoft.com/office/drawing/2014/main" id="{49A19F34-81DF-9408-0DAC-A2DF11BE75FB}"/>
              </a:ext>
            </a:extLst>
          </p:cNvPr>
          <p:cNvPicPr>
            <a:picLocks noChangeAspect="1"/>
          </p:cNvPicPr>
          <p:nvPr/>
        </p:nvPicPr>
        <p:blipFill>
          <a:blip r:embed="rId2"/>
          <a:stretch>
            <a:fillRect/>
          </a:stretch>
        </p:blipFill>
        <p:spPr>
          <a:xfrm>
            <a:off x="5400757" y="3041501"/>
            <a:ext cx="6561217" cy="3218255"/>
          </a:xfrm>
          <a:prstGeom prst="rect">
            <a:avLst/>
          </a:prstGeom>
        </p:spPr>
      </p:pic>
      <p:pic>
        <p:nvPicPr>
          <p:cNvPr id="8" name="Picture 7" descr="A close-up of a white background&#10;&#10;AI-generated content may be incorrect.">
            <a:extLst>
              <a:ext uri="{FF2B5EF4-FFF2-40B4-BE49-F238E27FC236}">
                <a16:creationId xmlns:a16="http://schemas.microsoft.com/office/drawing/2014/main" id="{3627051D-1634-A68D-A856-C9B2D2DFB4E2}"/>
              </a:ext>
            </a:extLst>
          </p:cNvPr>
          <p:cNvPicPr>
            <a:picLocks noChangeAspect="1"/>
          </p:cNvPicPr>
          <p:nvPr/>
        </p:nvPicPr>
        <p:blipFill>
          <a:blip r:embed="rId3"/>
          <a:stretch>
            <a:fillRect/>
          </a:stretch>
        </p:blipFill>
        <p:spPr>
          <a:xfrm>
            <a:off x="6801387" y="1709419"/>
            <a:ext cx="4429125" cy="1000125"/>
          </a:xfrm>
          <a:prstGeom prst="rect">
            <a:avLst/>
          </a:prstGeom>
        </p:spPr>
      </p:pic>
    </p:spTree>
    <p:extLst>
      <p:ext uri="{BB962C8B-B14F-4D97-AF65-F5344CB8AC3E}">
        <p14:creationId xmlns:p14="http://schemas.microsoft.com/office/powerpoint/2010/main" val="3082751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15694-F7A9-EADF-098F-241499C620AC}"/>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B25ED877-E9EA-B6CB-BF9B-650A05802112}"/>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8: </a:t>
            </a:r>
            <a:r>
              <a:rPr lang="en-US" altLang="en-US" sz="2500" err="1">
                <a:latin typeface="Univers LT (Headings)"/>
              </a:rPr>
              <a:t>days_on_book</a:t>
            </a:r>
            <a:r>
              <a:rPr lang="en-US" altLang="en-US" sz="2500">
                <a:latin typeface="Univers LT (Headings)"/>
              </a:rPr>
              <a:t>  </a:t>
            </a:r>
            <a:r>
              <a:rPr lang="en-IN" sz="2500">
                <a:ea typeface="+mj-lt"/>
                <a:cs typeface="+mj-lt"/>
              </a:rPr>
              <a:t>( 5 / 5 )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42782B07-B23A-282E-1ADC-F95193814DA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54</a:t>
            </a:fld>
            <a:endParaRPr lang="en-PH"/>
          </a:p>
        </p:txBody>
      </p:sp>
      <p:sp>
        <p:nvSpPr>
          <p:cNvPr id="2" name="TextBox 1">
            <a:extLst>
              <a:ext uri="{FF2B5EF4-FFF2-40B4-BE49-F238E27FC236}">
                <a16:creationId xmlns:a16="http://schemas.microsoft.com/office/drawing/2014/main" id="{3ABA4DF6-AABD-6EC7-78FB-8810504A81A0}"/>
              </a:ext>
            </a:extLst>
          </p:cNvPr>
          <p:cNvSpPr txBox="1"/>
          <p:nvPr/>
        </p:nvSpPr>
        <p:spPr>
          <a:xfrm>
            <a:off x="1485734" y="4676161"/>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Feb’2025.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(Oct 2024 to Feb 2025), CSI ranged from 0.001083 in November to 0.014745 in February, remaining low and stable,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peaked at 0.254236 in July, showing a significant increase but still under the 0.1 threshold in most months, indicating reliability despite some fluctuations.</a:t>
            </a:r>
            <a:endParaRPr lang="en-US" sz="1300"/>
          </a:p>
        </p:txBody>
      </p:sp>
      <p:pic>
        <p:nvPicPr>
          <p:cNvPr id="3" name="Picture 2" descr="A graph with a line and a dotted line&#10;&#10;AI-generated content may be incorrect.">
            <a:extLst>
              <a:ext uri="{FF2B5EF4-FFF2-40B4-BE49-F238E27FC236}">
                <a16:creationId xmlns:a16="http://schemas.microsoft.com/office/drawing/2014/main" id="{C3A75B18-0866-6F85-41C5-0E8D091DD33B}"/>
              </a:ext>
            </a:extLst>
          </p:cNvPr>
          <p:cNvPicPr>
            <a:picLocks noChangeAspect="1"/>
          </p:cNvPicPr>
          <p:nvPr/>
        </p:nvPicPr>
        <p:blipFill>
          <a:blip r:embed="rId2"/>
          <a:stretch>
            <a:fillRect/>
          </a:stretch>
        </p:blipFill>
        <p:spPr>
          <a:xfrm>
            <a:off x="1175238" y="556846"/>
            <a:ext cx="9372600" cy="3657600"/>
          </a:xfrm>
          <a:prstGeom prst="rect">
            <a:avLst/>
          </a:prstGeom>
        </p:spPr>
      </p:pic>
    </p:spTree>
    <p:extLst>
      <p:ext uri="{BB962C8B-B14F-4D97-AF65-F5344CB8AC3E}">
        <p14:creationId xmlns:p14="http://schemas.microsoft.com/office/powerpoint/2010/main" val="781467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2EC0B-6BC3-6362-555D-9AD50F0F3E3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7B5F3976-376D-54ED-69E0-7812B460DCA9}"/>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599DA2CF-461D-4B3D-E35C-AF51E73C0481}"/>
              </a:ext>
            </a:extLst>
          </p:cNvPr>
          <p:cNvSpPr txBox="1"/>
          <p:nvPr/>
        </p:nvSpPr>
        <p:spPr>
          <a:xfrm>
            <a:off x="296235" y="536581"/>
            <a:ext cx="8427433" cy="292388"/>
          </a:xfrm>
          <a:prstGeom prst="rect">
            <a:avLst/>
          </a:prstGeom>
          <a:noFill/>
        </p:spPr>
        <p:txBody>
          <a:bodyPr wrap="square" rtlCol="0">
            <a:spAutoFit/>
          </a:bodyPr>
          <a:lstStyle/>
          <a:p>
            <a:r>
              <a:rPr lang="en-US" sz="1300"/>
              <a:t>Highest Education Level of loan applicant.</a:t>
            </a:r>
            <a:endParaRPr lang="en-IN" sz="1300"/>
          </a:p>
        </p:txBody>
      </p:sp>
      <p:sp>
        <p:nvSpPr>
          <p:cNvPr id="15" name="Slide Number Placeholder 1">
            <a:extLst>
              <a:ext uri="{FF2B5EF4-FFF2-40B4-BE49-F238E27FC236}">
                <a16:creationId xmlns:a16="http://schemas.microsoft.com/office/drawing/2014/main" id="{9BFEE3D2-59BA-49EA-F7F5-46A41D7DC08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55</a:t>
            </a:fld>
            <a:endParaRPr lang="en-PH"/>
          </a:p>
        </p:txBody>
      </p:sp>
      <p:pic>
        <p:nvPicPr>
          <p:cNvPr id="2" name="Picture 1" descr="A graph of different colored bars&#10;&#10;AI-generated content may be incorrect.">
            <a:extLst>
              <a:ext uri="{FF2B5EF4-FFF2-40B4-BE49-F238E27FC236}">
                <a16:creationId xmlns:a16="http://schemas.microsoft.com/office/drawing/2014/main" id="{6CC0B3E2-3615-502A-AFF8-79BDF78A7284}"/>
              </a:ext>
            </a:extLst>
          </p:cNvPr>
          <p:cNvPicPr>
            <a:picLocks noChangeAspect="1"/>
          </p:cNvPicPr>
          <p:nvPr/>
        </p:nvPicPr>
        <p:blipFill>
          <a:blip r:embed="rId2"/>
          <a:stretch>
            <a:fillRect/>
          </a:stretch>
        </p:blipFill>
        <p:spPr>
          <a:xfrm>
            <a:off x="773676" y="1172308"/>
            <a:ext cx="4947232" cy="4525108"/>
          </a:xfrm>
          <a:prstGeom prst="rect">
            <a:avLst/>
          </a:prstGeom>
        </p:spPr>
      </p:pic>
      <p:pic>
        <p:nvPicPr>
          <p:cNvPr id="3" name="Picture 2" descr="A table with numbers and letters&#10;&#10;AI-generated content may be incorrect.">
            <a:extLst>
              <a:ext uri="{FF2B5EF4-FFF2-40B4-BE49-F238E27FC236}">
                <a16:creationId xmlns:a16="http://schemas.microsoft.com/office/drawing/2014/main" id="{A925AFAD-249E-D668-15ED-EF35EF1354A1}"/>
              </a:ext>
            </a:extLst>
          </p:cNvPr>
          <p:cNvPicPr>
            <a:picLocks noChangeAspect="1"/>
          </p:cNvPicPr>
          <p:nvPr/>
        </p:nvPicPr>
        <p:blipFill>
          <a:blip r:embed="rId3"/>
          <a:stretch>
            <a:fillRect/>
          </a:stretch>
        </p:blipFill>
        <p:spPr>
          <a:xfrm>
            <a:off x="6096000" y="4660063"/>
            <a:ext cx="5718175" cy="1216862"/>
          </a:xfrm>
          <a:prstGeom prst="rect">
            <a:avLst/>
          </a:prstGeom>
        </p:spPr>
      </p:pic>
    </p:spTree>
    <p:extLst>
      <p:ext uri="{BB962C8B-B14F-4D97-AF65-F5344CB8AC3E}">
        <p14:creationId xmlns:p14="http://schemas.microsoft.com/office/powerpoint/2010/main" val="344651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EC7-5FE5-4CF3-DEF8-7034EB659E0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47D6EB0-0557-A67B-7D16-32B9E4A81EA8}"/>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6393804B-352E-CDDF-CD90-CC8EC779B64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56</a:t>
            </a:fld>
            <a:endParaRPr lang="en-PH"/>
          </a:p>
        </p:txBody>
      </p:sp>
      <p:sp>
        <p:nvSpPr>
          <p:cNvPr id="5" name="Rectangle 4">
            <a:extLst>
              <a:ext uri="{FF2B5EF4-FFF2-40B4-BE49-F238E27FC236}">
                <a16:creationId xmlns:a16="http://schemas.microsoft.com/office/drawing/2014/main" id="{060243F3-FA5D-60E9-335F-9D91E7A87DB1}"/>
              </a:ext>
            </a:extLst>
          </p:cNvPr>
          <p:cNvSpPr/>
          <p:nvPr/>
        </p:nvSpPr>
        <p:spPr>
          <a:xfrm>
            <a:off x="534826" y="1521339"/>
            <a:ext cx="4143500"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follows the downward trend of the blue line, indicating the model uses the feature effectively, especially in mid and lower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line stays closer to the blue than the purple line, showing the feature improves prediction, notably in early and middle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green bars show more data in higher bins, providing the model with richer information and supporting stable predictions.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consistently decreases across bins, aligning with WOE logic and validating the feature’s value.</a:t>
            </a:r>
            <a:endParaRPr lang="en-GB" sz="1200">
              <a:solidFill>
                <a:srgbClr val="000000"/>
              </a:solidFill>
            </a:endParaRPr>
          </a:p>
        </p:txBody>
      </p:sp>
      <p:pic>
        <p:nvPicPr>
          <p:cNvPr id="6" name="Picture 5">
            <a:extLst>
              <a:ext uri="{FF2B5EF4-FFF2-40B4-BE49-F238E27FC236}">
                <a16:creationId xmlns:a16="http://schemas.microsoft.com/office/drawing/2014/main" id="{F9B556C4-7186-8400-333E-B186A614E3F4}"/>
              </a:ext>
            </a:extLst>
          </p:cNvPr>
          <p:cNvPicPr>
            <a:picLocks noChangeAspect="1"/>
          </p:cNvPicPr>
          <p:nvPr/>
        </p:nvPicPr>
        <p:blipFill>
          <a:blip r:embed="rId2"/>
          <a:stretch>
            <a:fillRect/>
          </a:stretch>
        </p:blipFill>
        <p:spPr>
          <a:xfrm>
            <a:off x="5146158" y="2870791"/>
            <a:ext cx="6158799" cy="3257218"/>
          </a:xfrm>
          <a:prstGeom prst="rect">
            <a:avLst/>
          </a:prstGeom>
        </p:spPr>
      </p:pic>
      <p:pic>
        <p:nvPicPr>
          <p:cNvPr id="7" name="Picture 6" descr="A close-up of a white background&#10;&#10;AI-generated content may be incorrect.">
            <a:extLst>
              <a:ext uri="{FF2B5EF4-FFF2-40B4-BE49-F238E27FC236}">
                <a16:creationId xmlns:a16="http://schemas.microsoft.com/office/drawing/2014/main" id="{645B55DC-5A3F-546F-D744-A9D24B27D547}"/>
              </a:ext>
            </a:extLst>
          </p:cNvPr>
          <p:cNvPicPr>
            <a:picLocks noChangeAspect="1"/>
          </p:cNvPicPr>
          <p:nvPr/>
        </p:nvPicPr>
        <p:blipFill>
          <a:blip r:embed="rId3"/>
          <a:stretch>
            <a:fillRect/>
          </a:stretch>
        </p:blipFill>
        <p:spPr>
          <a:xfrm>
            <a:off x="6801387" y="1709419"/>
            <a:ext cx="4429125" cy="1000125"/>
          </a:xfrm>
          <a:prstGeom prst="rect">
            <a:avLst/>
          </a:prstGeom>
        </p:spPr>
      </p:pic>
    </p:spTree>
    <p:extLst>
      <p:ext uri="{BB962C8B-B14F-4D97-AF65-F5344CB8AC3E}">
        <p14:creationId xmlns:p14="http://schemas.microsoft.com/office/powerpoint/2010/main" val="1676465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01F0-67F7-48C6-BB38-41EACB77372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3D0E740F-9417-CA7B-7A37-F016FB1C9D5F}"/>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575FE44E-2E11-488C-092B-6C38B3FB393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ea typeface="+mj-lt"/>
              <a:cs typeface="+mj-lt"/>
            </a:endParaRPr>
          </a:p>
        </p:txBody>
      </p:sp>
      <p:sp>
        <p:nvSpPr>
          <p:cNvPr id="4" name="Slide Number Placeholder 1">
            <a:extLst>
              <a:ext uri="{FF2B5EF4-FFF2-40B4-BE49-F238E27FC236}">
                <a16:creationId xmlns:a16="http://schemas.microsoft.com/office/drawing/2014/main" id="{594601EB-4D00-1D06-4DF7-79EDA87FE3F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57</a:t>
            </a:fld>
            <a:endParaRPr lang="en-PH"/>
          </a:p>
        </p:txBody>
      </p:sp>
      <p:sp>
        <p:nvSpPr>
          <p:cNvPr id="2" name="TextBox 1">
            <a:extLst>
              <a:ext uri="{FF2B5EF4-FFF2-40B4-BE49-F238E27FC236}">
                <a16:creationId xmlns:a16="http://schemas.microsoft.com/office/drawing/2014/main" id="{FE4BA287-7BC0-6158-41C9-E3A9825DD4C0}"/>
              </a:ext>
            </a:extLst>
          </p:cNvPr>
          <p:cNvSpPr txBox="1"/>
          <p:nvPr/>
        </p:nvSpPr>
        <p:spPr>
          <a:xfrm>
            <a:off x="8240476" y="1497957"/>
            <a:ext cx="3584832" cy="286232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b="1"/>
              <a:t>College Graduate</a:t>
            </a:r>
            <a:r>
              <a:rPr lang="en-US" sz="1200"/>
              <a:t> is the leading category throughout, consistently around 49%–52%, showing strong dominance and stable representation.</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Other education groups like </a:t>
            </a:r>
            <a:r>
              <a:rPr lang="en-US" sz="1200" b="1"/>
              <a:t>College Undergrad, High School Graduate, and Technical/Vocational</a:t>
            </a:r>
            <a:r>
              <a:rPr lang="en-US" sz="1200"/>
              <a:t> stay within narrow ranges, reflecting steady and balanced trends.</a:t>
            </a:r>
            <a:endParaRPr lang="en-US"/>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Low-frequency categories (e.g., Post-Graduate/Doctorate, High School Undergrad) remain stable and under ~3%, confirming consistent month-on-month distribution.</a:t>
            </a:r>
            <a:endParaRPr lang="en-US"/>
          </a:p>
          <a:p>
            <a:pPr marL="285750" indent="-285750">
              <a:buFont typeface="Arial" panose="020B0604020202020204" pitchFamily="34" charset="0"/>
              <a:buChar char="•"/>
            </a:pPr>
            <a:endParaRPr lang="en-US" sz="1200"/>
          </a:p>
        </p:txBody>
      </p:sp>
      <p:graphicFrame>
        <p:nvGraphicFramePr>
          <p:cNvPr id="7" name="Table 6">
            <a:extLst>
              <a:ext uri="{FF2B5EF4-FFF2-40B4-BE49-F238E27FC236}">
                <a16:creationId xmlns:a16="http://schemas.microsoft.com/office/drawing/2014/main" id="{790B04FB-4C22-55E6-F11E-0A57E204C5E3}"/>
              </a:ext>
            </a:extLst>
          </p:cNvPr>
          <p:cNvGraphicFramePr>
            <a:graphicFrameLocks noGrp="1"/>
          </p:cNvGraphicFramePr>
          <p:nvPr>
            <p:extLst>
              <p:ext uri="{D42A27DB-BD31-4B8C-83A1-F6EECF244321}">
                <p14:modId xmlns:p14="http://schemas.microsoft.com/office/powerpoint/2010/main" val="509771546"/>
              </p:ext>
            </p:extLst>
          </p:nvPr>
        </p:nvGraphicFramePr>
        <p:xfrm>
          <a:off x="272143" y="1148315"/>
          <a:ext cx="7351401" cy="3575798"/>
        </p:xfrm>
        <a:graphic>
          <a:graphicData uri="http://schemas.openxmlformats.org/drawingml/2006/table">
            <a:tbl>
              <a:tblPr/>
              <a:tblGrid>
                <a:gridCol w="703357">
                  <a:extLst>
                    <a:ext uri="{9D8B030D-6E8A-4147-A177-3AD203B41FA5}">
                      <a16:colId xmlns:a16="http://schemas.microsoft.com/office/drawing/2014/main" val="3618468933"/>
                    </a:ext>
                  </a:extLst>
                </a:gridCol>
                <a:gridCol w="703357">
                  <a:extLst>
                    <a:ext uri="{9D8B030D-6E8A-4147-A177-3AD203B41FA5}">
                      <a16:colId xmlns:a16="http://schemas.microsoft.com/office/drawing/2014/main" val="4021827079"/>
                    </a:ext>
                  </a:extLst>
                </a:gridCol>
                <a:gridCol w="703357">
                  <a:extLst>
                    <a:ext uri="{9D8B030D-6E8A-4147-A177-3AD203B41FA5}">
                      <a16:colId xmlns:a16="http://schemas.microsoft.com/office/drawing/2014/main" val="1749252547"/>
                    </a:ext>
                  </a:extLst>
                </a:gridCol>
                <a:gridCol w="703357">
                  <a:extLst>
                    <a:ext uri="{9D8B030D-6E8A-4147-A177-3AD203B41FA5}">
                      <a16:colId xmlns:a16="http://schemas.microsoft.com/office/drawing/2014/main" val="2154812989"/>
                    </a:ext>
                  </a:extLst>
                </a:gridCol>
                <a:gridCol w="703357">
                  <a:extLst>
                    <a:ext uri="{9D8B030D-6E8A-4147-A177-3AD203B41FA5}">
                      <a16:colId xmlns:a16="http://schemas.microsoft.com/office/drawing/2014/main" val="1523178365"/>
                    </a:ext>
                  </a:extLst>
                </a:gridCol>
                <a:gridCol w="703357">
                  <a:extLst>
                    <a:ext uri="{9D8B030D-6E8A-4147-A177-3AD203B41FA5}">
                      <a16:colId xmlns:a16="http://schemas.microsoft.com/office/drawing/2014/main" val="2623943497"/>
                    </a:ext>
                  </a:extLst>
                </a:gridCol>
                <a:gridCol w="703357">
                  <a:extLst>
                    <a:ext uri="{9D8B030D-6E8A-4147-A177-3AD203B41FA5}">
                      <a16:colId xmlns:a16="http://schemas.microsoft.com/office/drawing/2014/main" val="3961267541"/>
                    </a:ext>
                  </a:extLst>
                </a:gridCol>
                <a:gridCol w="703357">
                  <a:extLst>
                    <a:ext uri="{9D8B030D-6E8A-4147-A177-3AD203B41FA5}">
                      <a16:colId xmlns:a16="http://schemas.microsoft.com/office/drawing/2014/main" val="2412937041"/>
                    </a:ext>
                  </a:extLst>
                </a:gridCol>
                <a:gridCol w="703357">
                  <a:extLst>
                    <a:ext uri="{9D8B030D-6E8A-4147-A177-3AD203B41FA5}">
                      <a16:colId xmlns:a16="http://schemas.microsoft.com/office/drawing/2014/main" val="956315833"/>
                    </a:ext>
                  </a:extLst>
                </a:gridCol>
                <a:gridCol w="208280">
                  <a:extLst>
                    <a:ext uri="{9D8B030D-6E8A-4147-A177-3AD203B41FA5}">
                      <a16:colId xmlns:a16="http://schemas.microsoft.com/office/drawing/2014/main" val="2518451140"/>
                    </a:ext>
                  </a:extLst>
                </a:gridCol>
                <a:gridCol w="812908">
                  <a:extLst>
                    <a:ext uri="{9D8B030D-6E8A-4147-A177-3AD203B41FA5}">
                      <a16:colId xmlns:a16="http://schemas.microsoft.com/office/drawing/2014/main" val="1368885873"/>
                    </a:ext>
                  </a:extLst>
                </a:gridCol>
              </a:tblGrid>
              <a:tr h="1262047">
                <a:tc>
                  <a:txBody>
                    <a:bodyPr/>
                    <a:lstStyle/>
                    <a:p>
                      <a:pPr algn="ctr" fontAlgn="ctr">
                        <a:buNone/>
                      </a:pPr>
                      <a:r>
                        <a:rPr lang="en-IN" sz="10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0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College Graduate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College Undergraduate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High School Graduate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Technical/Vocational Graduate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Post-Graduate/Doctorate Degree Holder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High School Undergraduate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2256167"/>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48.72%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23.76%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14.85%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8.51%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2.31%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13991676"/>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50.38%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buNone/>
                      </a:pPr>
                      <a:r>
                        <a:rPr lang="en-IN" sz="1000" b="0" i="0" u="none" strike="noStrike">
                          <a:solidFill>
                            <a:srgbClr val="000000"/>
                          </a:solidFill>
                          <a:effectLst/>
                          <a:latin typeface="Consolas" panose="020B0609020204030204" pitchFamily="49" charset="0"/>
                        </a:rPr>
                        <a:t>23.89%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13.73%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buNone/>
                      </a:pPr>
                      <a:r>
                        <a:rPr lang="en-IN" sz="1000" b="0" i="0" u="none" strike="noStrike">
                          <a:solidFill>
                            <a:srgbClr val="000000"/>
                          </a:solidFill>
                          <a:effectLst/>
                          <a:latin typeface="Consolas" panose="020B0609020204030204" pitchFamily="49" charset="0"/>
                        </a:rPr>
                        <a:t>8.00%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buNone/>
                      </a:pPr>
                      <a:r>
                        <a:rPr lang="en-IN" sz="1000" b="0" i="0" u="none" strike="noStrike">
                          <a:solidFill>
                            <a:srgbClr val="F1F1F1"/>
                          </a:solidFill>
                          <a:effectLst/>
                          <a:latin typeface="Consolas" panose="020B0609020204030204" pitchFamily="49" charset="0"/>
                        </a:rPr>
                        <a:t>2.32%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F1F1F1"/>
                          </a:solidFill>
                          <a:effectLst/>
                          <a:latin typeface="Consolas" panose="020B0609020204030204" pitchFamily="49" charset="0"/>
                        </a:rPr>
                        <a:t>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264974739"/>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27C"/>
                    </a:solidFill>
                  </a:tcPr>
                </a:tc>
                <a:tc>
                  <a:txBody>
                    <a:bodyPr/>
                    <a:lstStyle/>
                    <a:p>
                      <a:pPr algn="ctr" fontAlgn="ctr">
                        <a:buNone/>
                      </a:pPr>
                      <a:r>
                        <a:rPr lang="en-IN" sz="1000" b="0" i="0" u="none" strike="noStrike">
                          <a:solidFill>
                            <a:srgbClr val="000000"/>
                          </a:solidFill>
                          <a:effectLst/>
                          <a:latin typeface="Consolas" panose="020B0609020204030204" pitchFamily="49" charset="0"/>
                        </a:rPr>
                        <a:t>23.18%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1000" b="0" i="0" u="none" strike="noStrike">
                          <a:solidFill>
                            <a:srgbClr val="F1F1F1"/>
                          </a:solidFill>
                          <a:effectLst/>
                          <a:latin typeface="Consolas" panose="020B0609020204030204" pitchFamily="49" charset="0"/>
                        </a:rPr>
                        <a:t>13.16%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7.78%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2.67%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783"/>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07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063568604"/>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22.97%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13.28%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C6F"/>
                    </a:solidFill>
                  </a:tcPr>
                </a:tc>
                <a:tc>
                  <a:txBody>
                    <a:bodyPr/>
                    <a:lstStyle/>
                    <a:p>
                      <a:pPr algn="ctr" fontAlgn="ctr">
                        <a:buNone/>
                      </a:pPr>
                      <a:r>
                        <a:rPr lang="en-IN" sz="1000" b="0" i="0" u="none" strike="noStrike">
                          <a:solidFill>
                            <a:srgbClr val="F1F1F1"/>
                          </a:solidFill>
                          <a:effectLst/>
                          <a:latin typeface="Consolas" panose="020B0609020204030204" pitchFamily="49" charset="0"/>
                        </a:rPr>
                        <a:t>7.51%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buNone/>
                      </a:pPr>
                      <a:r>
                        <a:rPr lang="en-IN" sz="1000" b="0" i="0" u="none" strike="noStrike">
                          <a:solidFill>
                            <a:srgbClr val="000000"/>
                          </a:solidFill>
                          <a:effectLst/>
                          <a:latin typeface="Consolas" panose="020B0609020204030204" pitchFamily="49" charset="0"/>
                        </a:rPr>
                        <a:t>2.97%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A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416998977"/>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23.18%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buNone/>
                      </a:pPr>
                      <a:r>
                        <a:rPr lang="en-IN" sz="1000" b="0" i="0" u="none" strike="noStrike">
                          <a:solidFill>
                            <a:srgbClr val="F1F1F1"/>
                          </a:solidFill>
                          <a:effectLst/>
                          <a:latin typeface="Consolas" panose="020B0609020204030204" pitchFamily="49" charset="0"/>
                        </a:rPr>
                        <a:t>7.61%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000000"/>
                          </a:solidFill>
                          <a:effectLst/>
                          <a:latin typeface="Consolas" panose="020B0609020204030204" pitchFamily="49" charset="0"/>
                        </a:rPr>
                        <a:t>2.59%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F1F1F1"/>
                          </a:solidFill>
                          <a:effectLst/>
                          <a:latin typeface="Consolas" panose="020B0609020204030204" pitchFamily="49" charset="0"/>
                        </a:rPr>
                        <a:t>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64110748"/>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algn="ctr" fontAlgn="ctr">
                        <a:buNone/>
                      </a:pPr>
                      <a:r>
                        <a:rPr lang="en-IN" sz="1000" b="0" i="0" u="none" strike="noStrike">
                          <a:solidFill>
                            <a:srgbClr val="000000"/>
                          </a:solidFill>
                          <a:effectLst/>
                          <a:latin typeface="Consolas" panose="020B0609020204030204" pitchFamily="49" charset="0"/>
                        </a:rPr>
                        <a:t>23.17%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000000"/>
                          </a:solidFill>
                          <a:effectLst/>
                          <a:latin typeface="Consolas" panose="020B0609020204030204" pitchFamily="49" charset="0"/>
                        </a:rPr>
                        <a:t>7.65%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D78"/>
                    </a:solidFill>
                  </a:tcPr>
                </a:tc>
                <a:tc>
                  <a:txBody>
                    <a:bodyPr/>
                    <a:lstStyle/>
                    <a:p>
                      <a:pPr algn="ctr" fontAlgn="ctr">
                        <a:buNone/>
                      </a:pPr>
                      <a:r>
                        <a:rPr lang="en-IN" sz="1000" b="0" i="0" u="none" strike="noStrike">
                          <a:solidFill>
                            <a:srgbClr val="000000"/>
                          </a:solidFill>
                          <a:effectLst/>
                          <a:latin typeface="Consolas" panose="020B0609020204030204" pitchFamily="49" charset="0"/>
                        </a:rPr>
                        <a:t>2.59%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F1F1F1"/>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732204354"/>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algn="ctr" fontAlgn="ctr">
                        <a:buNone/>
                      </a:pPr>
                      <a:r>
                        <a:rPr lang="en-IN" sz="1000" b="0" i="0" u="none" strike="noStrike">
                          <a:solidFill>
                            <a:srgbClr val="F1F1F1"/>
                          </a:solidFill>
                          <a:effectLst/>
                          <a:latin typeface="Consolas" panose="020B0609020204030204" pitchFamily="49" charset="0"/>
                        </a:rPr>
                        <a:t>22.37%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onsolas" panose="020B0609020204030204" pitchFamily="49" charset="0"/>
                        </a:rPr>
                        <a:t>7.87%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ctr">
                        <a:buNone/>
                      </a:pPr>
                      <a:r>
                        <a:rPr lang="en-IN" sz="1000" b="0" i="0" u="none" strike="noStrike">
                          <a:solidFill>
                            <a:srgbClr val="000000"/>
                          </a:solidFill>
                          <a:effectLst/>
                          <a:latin typeface="Consolas" panose="020B0609020204030204" pitchFamily="49" charset="0"/>
                        </a:rPr>
                        <a:t>2.52%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ctr">
                        <a:buNone/>
                      </a:pPr>
                      <a:r>
                        <a:rPr lang="en-IN" sz="1000" b="0" i="0" u="none" strike="noStrike">
                          <a:solidFill>
                            <a:srgbClr val="F1F1F1"/>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021456454"/>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51.29%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C97D"/>
                    </a:solidFill>
                  </a:tcPr>
                </a:tc>
                <a:tc>
                  <a:txBody>
                    <a:bodyPr/>
                    <a:lstStyle/>
                    <a:p>
                      <a:pPr algn="ctr" fontAlgn="ctr">
                        <a:buNone/>
                      </a:pPr>
                      <a:r>
                        <a:rPr lang="en-IN" sz="1000" b="0" i="0" u="none" strike="noStrike">
                          <a:solidFill>
                            <a:srgbClr val="000000"/>
                          </a:solidFill>
                          <a:effectLst/>
                          <a:latin typeface="Consolas" panose="020B0609020204030204" pitchFamily="49" charset="0"/>
                        </a:rPr>
                        <a:t>22.71%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buNone/>
                      </a:pPr>
                      <a:r>
                        <a:rPr lang="en-IN" sz="1000" b="0" i="0" u="none" strike="noStrike">
                          <a:solidFill>
                            <a:srgbClr val="000000"/>
                          </a:solidFill>
                          <a:effectLst/>
                          <a:latin typeface="Consolas" panose="020B0609020204030204" pitchFamily="49" charset="0"/>
                        </a:rPr>
                        <a:t>13.94%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buNone/>
                      </a:pPr>
                      <a:r>
                        <a:rPr lang="en-IN" sz="1000" b="0" i="0" u="none" strike="noStrike">
                          <a:solidFill>
                            <a:srgbClr val="000000"/>
                          </a:solidFill>
                          <a:effectLst/>
                          <a:latin typeface="Consolas" panose="020B0609020204030204" pitchFamily="49" charset="0"/>
                        </a:rPr>
                        <a:t>7.85%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A81"/>
                    </a:solidFill>
                  </a:tcPr>
                </a:tc>
                <a:tc>
                  <a:txBody>
                    <a:bodyPr/>
                    <a:lstStyle/>
                    <a:p>
                      <a:pPr algn="ctr" fontAlgn="ctr">
                        <a:buNone/>
                      </a:pPr>
                      <a:r>
                        <a:rPr lang="en-IN" sz="1000" b="0" i="0" u="none" strike="noStrike">
                          <a:solidFill>
                            <a:srgbClr val="000000"/>
                          </a:solidFill>
                          <a:effectLst/>
                          <a:latin typeface="Consolas" panose="020B0609020204030204" pitchFamily="49" charset="0"/>
                        </a:rPr>
                        <a:t>2.53%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17C"/>
                    </a:solidFill>
                  </a:tcPr>
                </a:tc>
                <a:tc>
                  <a:txBody>
                    <a:bodyPr/>
                    <a:lstStyle/>
                    <a:p>
                      <a:pPr algn="ctr" fontAlgn="ctr">
                        <a:buNone/>
                      </a:pPr>
                      <a:r>
                        <a:rPr lang="en-IN" sz="1000" b="0" i="0" u="none" strike="noStrike">
                          <a:solidFill>
                            <a:srgbClr val="F1F1F1"/>
                          </a:solidFill>
                          <a:effectLst/>
                          <a:latin typeface="Consolas" panose="020B0609020204030204" pitchFamily="49" charset="0"/>
                        </a:rPr>
                        <a:t>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868801459"/>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49.94%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ctr" fontAlgn="ctr">
                        <a:buNone/>
                      </a:pPr>
                      <a:r>
                        <a:rPr lang="en-IN" sz="1000" b="0" i="0" u="none" strike="noStrike">
                          <a:solidFill>
                            <a:srgbClr val="000000"/>
                          </a:solidFill>
                          <a:effectLst/>
                          <a:latin typeface="Consolas" panose="020B0609020204030204" pitchFamily="49" charset="0"/>
                        </a:rPr>
                        <a:t>23.25%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ctr" fontAlgn="ctr">
                        <a:buNone/>
                      </a:pPr>
                      <a:r>
                        <a:rPr lang="en-IN" sz="1000" b="0" i="0" u="none" strike="noStrike">
                          <a:solidFill>
                            <a:srgbClr val="000000"/>
                          </a:solidFill>
                          <a:effectLst/>
                          <a:latin typeface="Consolas" panose="020B0609020204030204" pitchFamily="49" charset="0"/>
                        </a:rPr>
                        <a:t>14.64%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algn="ctr" fontAlgn="ctr">
                        <a:buNone/>
                      </a:pPr>
                      <a:r>
                        <a:rPr lang="en-IN" sz="1000" b="0" i="0" u="none" strike="noStrike">
                          <a:solidFill>
                            <a:srgbClr val="000000"/>
                          </a:solidFill>
                          <a:effectLst/>
                          <a:latin typeface="Consolas" panose="020B0609020204030204" pitchFamily="49" charset="0"/>
                        </a:rPr>
                        <a:t>7.93%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buNone/>
                      </a:pPr>
                      <a:r>
                        <a:rPr lang="en-IN" sz="1000" b="0" i="0" u="none" strike="noStrike">
                          <a:solidFill>
                            <a:srgbClr val="000000"/>
                          </a:solidFill>
                          <a:effectLst/>
                          <a:latin typeface="Consolas" panose="020B0609020204030204" pitchFamily="49" charset="0"/>
                        </a:rPr>
                        <a:t>2.48%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C78"/>
                    </a:solidFill>
                  </a:tcPr>
                </a:tc>
                <a:tc>
                  <a:txBody>
                    <a:bodyPr/>
                    <a:lstStyle/>
                    <a:p>
                      <a:pPr algn="ctr" fontAlgn="ctr">
                        <a:buNone/>
                      </a:pPr>
                      <a:r>
                        <a:rPr lang="en-IN" sz="1000" b="0" i="0" u="none" strike="noStrike">
                          <a:solidFill>
                            <a:srgbClr val="000000"/>
                          </a:solidFill>
                          <a:effectLst/>
                          <a:latin typeface="Consolas" panose="020B0609020204030204" pitchFamily="49"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954584525"/>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48.95%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74"/>
                    </a:solidFill>
                  </a:tcPr>
                </a:tc>
                <a:tc>
                  <a:txBody>
                    <a:bodyPr/>
                    <a:lstStyle/>
                    <a:p>
                      <a:pPr algn="ctr" fontAlgn="ctr">
                        <a:buNone/>
                      </a:pPr>
                      <a:r>
                        <a:rPr lang="en-IN" sz="1000" b="0" i="0" u="none" strike="noStrike">
                          <a:solidFill>
                            <a:srgbClr val="000000"/>
                          </a:solidFill>
                          <a:effectLst/>
                          <a:latin typeface="Consolas" panose="020B0609020204030204" pitchFamily="49" charset="0"/>
                        </a:rPr>
                        <a:t>23.85%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14.95%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8CD7E"/>
                    </a:solidFill>
                  </a:tcPr>
                </a:tc>
                <a:tc>
                  <a:txBody>
                    <a:bodyPr/>
                    <a:lstStyle/>
                    <a:p>
                      <a:pPr algn="ctr" fontAlgn="ctr">
                        <a:buNone/>
                      </a:pPr>
                      <a:r>
                        <a:rPr lang="en-IN" sz="1000" b="0" i="0" u="none" strike="noStrike">
                          <a:solidFill>
                            <a:srgbClr val="F1F1F1"/>
                          </a:solidFill>
                          <a:effectLst/>
                          <a:latin typeface="Consolas" panose="020B0609020204030204" pitchFamily="49" charset="0"/>
                        </a:rPr>
                        <a:t>7.60%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2.45%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buNone/>
                      </a:pPr>
                      <a:r>
                        <a:rPr lang="en-IN" sz="1000" b="0" i="0" u="none" strike="noStrike">
                          <a:solidFill>
                            <a:srgbClr val="000000"/>
                          </a:solidFill>
                          <a:effectLst/>
                          <a:latin typeface="Consolas" panose="020B0609020204030204" pitchFamily="49" charset="0"/>
                        </a:rPr>
                        <a:t>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271097"/>
                  </a:ext>
                </a:extLst>
              </a:tr>
              <a:tr h="210341">
                <a:tc>
                  <a:txBody>
                    <a:bodyPr/>
                    <a:lstStyle/>
                    <a:p>
                      <a:pPr algn="ctr" fontAlgn="ctr">
                        <a:buNone/>
                      </a:pPr>
                      <a:r>
                        <a:rPr lang="en-IN" sz="1000" b="0" i="0" u="none" strike="noStrike">
                          <a:solidFill>
                            <a:srgbClr val="202124"/>
                          </a:solidFill>
                          <a:effectLst/>
                          <a:latin typeface="Consolas" panose="020B0609020204030204" pitchFamily="49" charset="0"/>
                        </a:rPr>
                        <a:t>2025-08</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39725</a:t>
                      </a:r>
                    </a:p>
                  </a:txBody>
                  <a:tcPr marL="6350" marR="6350" marT="6350" marB="0"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7.5%</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49.42%</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A9774"/>
                    </a:solidFill>
                  </a:tcPr>
                </a:tc>
                <a:tc>
                  <a:txBody>
                    <a:bodyPr/>
                    <a:lstStyle/>
                    <a:p>
                      <a:pPr algn="ctr" fontAlgn="ctr">
                        <a:buNone/>
                      </a:pPr>
                      <a:r>
                        <a:rPr lang="en-IN" sz="1000" b="0" i="0" u="none" strike="noStrike">
                          <a:solidFill>
                            <a:srgbClr val="000000"/>
                          </a:solidFill>
                          <a:effectLst/>
                          <a:latin typeface="Consolas" panose="020B0609020204030204" pitchFamily="49" charset="0"/>
                        </a:rPr>
                        <a:t>23.04%</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15.42%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98CD7E"/>
                    </a:solidFill>
                  </a:tcPr>
                </a:tc>
                <a:tc>
                  <a:txBody>
                    <a:bodyPr/>
                    <a:lstStyle/>
                    <a:p>
                      <a:pPr algn="ctr" fontAlgn="ctr">
                        <a:buNone/>
                      </a:pPr>
                      <a:r>
                        <a:rPr lang="en-IN" sz="1000" b="0" i="0" u="none" strike="noStrike">
                          <a:solidFill>
                            <a:srgbClr val="F1F1F1"/>
                          </a:solidFill>
                          <a:effectLst/>
                          <a:latin typeface="Consolas" panose="020B0609020204030204" pitchFamily="49" charset="0"/>
                        </a:rPr>
                        <a:t>7.49%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2.53%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B9974"/>
                    </a:solidFill>
                  </a:tcPr>
                </a:tc>
                <a:tc>
                  <a:txBody>
                    <a:bodyPr/>
                    <a:lstStyle/>
                    <a:p>
                      <a:pPr algn="ctr" fontAlgn="ctr">
                        <a:buNone/>
                      </a:pPr>
                      <a:r>
                        <a:rPr lang="en-IN" sz="1000" b="0" i="0" u="none" strike="noStrike">
                          <a:solidFill>
                            <a:srgbClr val="000000"/>
                          </a:solidFill>
                          <a:effectLst/>
                          <a:latin typeface="Consolas" panose="020B0609020204030204" pitchFamily="49" charset="0"/>
                        </a:rPr>
                        <a:t>2.11%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63BE7B"/>
                    </a:solidFill>
                  </a:tcPr>
                </a:tc>
                <a:tc>
                  <a:txBody>
                    <a:bodyPr/>
                    <a:lstStyle/>
                    <a:p>
                      <a:pPr lvl="0" algn="l">
                        <a:lnSpc>
                          <a:spcPts val="825"/>
                        </a:lnSpc>
                        <a:buNone/>
                      </a:pPr>
                      <a:endParaRPr lang="en-IN" sz="1100"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287295576"/>
                  </a:ext>
                </a:extLst>
              </a:tr>
            </a:tbl>
          </a:graphicData>
        </a:graphic>
      </p:graphicFrame>
    </p:spTree>
    <p:extLst>
      <p:ext uri="{BB962C8B-B14F-4D97-AF65-F5344CB8AC3E}">
        <p14:creationId xmlns:p14="http://schemas.microsoft.com/office/powerpoint/2010/main" val="1034454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168C-ABB8-22FD-AE4B-1254EE5C5AC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D66D5C06-F73C-D36E-ECA8-88B428014983}"/>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9: </a:t>
            </a:r>
            <a:r>
              <a:rPr lang="en-IN" sz="2500" err="1">
                <a:ea typeface="+mj-lt"/>
                <a:cs typeface="+mj-lt"/>
              </a:rPr>
              <a:t>ln_education_level</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2D16A005-8011-4793-EB71-F2974147616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58</a:t>
            </a:fld>
            <a:endParaRPr lang="en-PH"/>
          </a:p>
        </p:txBody>
      </p:sp>
      <p:sp>
        <p:nvSpPr>
          <p:cNvPr id="2" name="TextBox 1">
            <a:extLst>
              <a:ext uri="{FF2B5EF4-FFF2-40B4-BE49-F238E27FC236}">
                <a16:creationId xmlns:a16="http://schemas.microsoft.com/office/drawing/2014/main" id="{92729948-E0C2-4424-A91C-1B6D6DA81DBA}"/>
              </a:ext>
            </a:extLst>
          </p:cNvPr>
          <p:cNvSpPr txBox="1"/>
          <p:nvPr/>
        </p:nvSpPr>
        <p:spPr>
          <a:xfrm>
            <a:off x="2109917" y="4781138"/>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Feb’2025.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(Oct 2024 to Feb 2025), CSI was low and stable, ranging from 0.000393 in December to 0.009720 in February,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remained low, confirming the feature's stability with no significant fluctuations over time</a:t>
            </a:r>
            <a:endParaRPr lang="en-US" sz="1300"/>
          </a:p>
        </p:txBody>
      </p:sp>
      <p:pic>
        <p:nvPicPr>
          <p:cNvPr id="4" name="Picture 3" descr="A graph with a line and a blue line&#10;&#10;AI-generated content may be incorrect.">
            <a:extLst>
              <a:ext uri="{FF2B5EF4-FFF2-40B4-BE49-F238E27FC236}">
                <a16:creationId xmlns:a16="http://schemas.microsoft.com/office/drawing/2014/main" id="{8B4EDCB0-497C-3AB0-CF2A-273D7546D513}"/>
              </a:ext>
            </a:extLst>
          </p:cNvPr>
          <p:cNvPicPr>
            <a:picLocks noChangeAspect="1"/>
          </p:cNvPicPr>
          <p:nvPr/>
        </p:nvPicPr>
        <p:blipFill>
          <a:blip r:embed="rId2"/>
          <a:stretch>
            <a:fillRect/>
          </a:stretch>
        </p:blipFill>
        <p:spPr>
          <a:xfrm>
            <a:off x="1222863" y="779585"/>
            <a:ext cx="9277350" cy="3657600"/>
          </a:xfrm>
          <a:prstGeom prst="rect">
            <a:avLst/>
          </a:prstGeom>
        </p:spPr>
      </p:pic>
    </p:spTree>
    <p:extLst>
      <p:ext uri="{BB962C8B-B14F-4D97-AF65-F5344CB8AC3E}">
        <p14:creationId xmlns:p14="http://schemas.microsoft.com/office/powerpoint/2010/main" val="583669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8326-821B-0FE3-522C-46DF8FC76741}"/>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2F716AC0-9A74-1D52-D16A-705B93DC55F0}"/>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10: trench_category</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5AF33668-21E8-1E67-9E75-3EE05C90F782}"/>
              </a:ext>
            </a:extLst>
          </p:cNvPr>
          <p:cNvSpPr txBox="1"/>
          <p:nvPr/>
        </p:nvSpPr>
        <p:spPr>
          <a:xfrm>
            <a:off x="171840" y="477649"/>
            <a:ext cx="11394494" cy="292388"/>
          </a:xfrm>
          <a:prstGeom prst="rect">
            <a:avLst/>
          </a:prstGeom>
          <a:noFill/>
        </p:spPr>
        <p:txBody>
          <a:bodyPr wrap="square" lIns="91440" tIns="45720" rIns="91440" bIns="45720" rtlCol="0" anchor="t">
            <a:spAutoFit/>
          </a:bodyPr>
          <a:lstStyle/>
          <a:p>
            <a:r>
              <a:rPr lang="en-US" sz="1300" b="1">
                <a:ea typeface="+mn-lt"/>
                <a:cs typeface="+mn-lt"/>
              </a:rPr>
              <a:t>Trench Category</a:t>
            </a:r>
            <a:r>
              <a:rPr lang="en-US" sz="1300">
                <a:ea typeface="+mn-lt"/>
                <a:cs typeface="+mn-lt"/>
              </a:rPr>
              <a:t> categorizes customers as "Trench 1" if onboarded and not crossed 30 days, and "Trench 2" if onboarded and crossed 30 days</a:t>
            </a:r>
            <a:endParaRPr lang="en-US"/>
          </a:p>
        </p:txBody>
      </p:sp>
      <p:sp>
        <p:nvSpPr>
          <p:cNvPr id="18" name="Slide Number Placeholder 1">
            <a:extLst>
              <a:ext uri="{FF2B5EF4-FFF2-40B4-BE49-F238E27FC236}">
                <a16:creationId xmlns:a16="http://schemas.microsoft.com/office/drawing/2014/main" id="{513A398C-B417-97BF-62BD-DB0FAA9B1E9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59</a:t>
            </a:fld>
            <a:endParaRPr lang="en-PH"/>
          </a:p>
        </p:txBody>
      </p:sp>
      <p:pic>
        <p:nvPicPr>
          <p:cNvPr id="2" name="Picture 1" descr="A graph showing different colored bars&#10;&#10;AI-generated content may be incorrect.">
            <a:extLst>
              <a:ext uri="{FF2B5EF4-FFF2-40B4-BE49-F238E27FC236}">
                <a16:creationId xmlns:a16="http://schemas.microsoft.com/office/drawing/2014/main" id="{1E95BC9A-FED0-E36F-B872-F408D6127070}"/>
              </a:ext>
            </a:extLst>
          </p:cNvPr>
          <p:cNvPicPr>
            <a:picLocks noChangeAspect="1"/>
          </p:cNvPicPr>
          <p:nvPr/>
        </p:nvPicPr>
        <p:blipFill>
          <a:blip r:embed="rId2"/>
          <a:stretch>
            <a:fillRect/>
          </a:stretch>
        </p:blipFill>
        <p:spPr>
          <a:xfrm>
            <a:off x="580766" y="1148862"/>
            <a:ext cx="7759730" cy="5545016"/>
          </a:xfrm>
          <a:prstGeom prst="rect">
            <a:avLst/>
          </a:prstGeom>
        </p:spPr>
      </p:pic>
      <p:pic>
        <p:nvPicPr>
          <p:cNvPr id="3" name="Picture 2">
            <a:extLst>
              <a:ext uri="{FF2B5EF4-FFF2-40B4-BE49-F238E27FC236}">
                <a16:creationId xmlns:a16="http://schemas.microsoft.com/office/drawing/2014/main" id="{9FF79214-451D-6C0E-8102-19BB892F9E92}"/>
              </a:ext>
            </a:extLst>
          </p:cNvPr>
          <p:cNvPicPr>
            <a:picLocks noChangeAspect="1"/>
          </p:cNvPicPr>
          <p:nvPr/>
        </p:nvPicPr>
        <p:blipFill>
          <a:blip r:embed="rId3"/>
          <a:stretch>
            <a:fillRect/>
          </a:stretch>
        </p:blipFill>
        <p:spPr>
          <a:xfrm>
            <a:off x="6079533" y="4965700"/>
            <a:ext cx="6112467" cy="1104046"/>
          </a:xfrm>
          <a:prstGeom prst="rect">
            <a:avLst/>
          </a:prstGeom>
        </p:spPr>
      </p:pic>
    </p:spTree>
    <p:extLst>
      <p:ext uri="{BB962C8B-B14F-4D97-AF65-F5344CB8AC3E}">
        <p14:creationId xmlns:p14="http://schemas.microsoft.com/office/powerpoint/2010/main" val="239755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E65561-DC9F-4BE9-1A04-E4506DD8B84D}"/>
              </a:ext>
            </a:extLst>
          </p:cNvPr>
          <p:cNvSpPr>
            <a:spLocks noGrp="1"/>
          </p:cNvSpPr>
          <p:nvPr>
            <p:ph type="sldNum" sz="quarter" idx="12"/>
          </p:nvPr>
        </p:nvSpPr>
        <p:spPr/>
        <p:txBody>
          <a:bodyPr/>
          <a:lstStyle/>
          <a:p>
            <a:fld id="{C7F0D36C-296C-4C41-928D-13DEBF2E67EF}" type="slidenum">
              <a:rPr lang="en-PH" smtClean="0"/>
              <a:pPr/>
              <a:t>6</a:t>
            </a:fld>
            <a:endParaRPr lang="en-PH"/>
          </a:p>
        </p:txBody>
      </p:sp>
      <p:sp>
        <p:nvSpPr>
          <p:cNvPr id="3" name="Title 2">
            <a:extLst>
              <a:ext uri="{FF2B5EF4-FFF2-40B4-BE49-F238E27FC236}">
                <a16:creationId xmlns:a16="http://schemas.microsoft.com/office/drawing/2014/main" id="{D83548AD-C382-A865-E8CE-2496549C303D}"/>
              </a:ext>
            </a:extLst>
          </p:cNvPr>
          <p:cNvSpPr>
            <a:spLocks noGrp="1"/>
          </p:cNvSpPr>
          <p:nvPr>
            <p:ph type="title"/>
          </p:nvPr>
        </p:nvSpPr>
        <p:spPr>
          <a:xfrm>
            <a:off x="350506" y="-1338"/>
            <a:ext cx="10369550" cy="587749"/>
          </a:xfrm>
        </p:spPr>
        <p:txBody>
          <a:bodyPr/>
          <a:lstStyle/>
          <a:p>
            <a:r>
              <a:rPr lang="en-GB"/>
              <a:t>Feature Description</a:t>
            </a:r>
          </a:p>
        </p:txBody>
      </p:sp>
      <p:graphicFrame>
        <p:nvGraphicFramePr>
          <p:cNvPr id="4" name="Table 3">
            <a:extLst>
              <a:ext uri="{FF2B5EF4-FFF2-40B4-BE49-F238E27FC236}">
                <a16:creationId xmlns:a16="http://schemas.microsoft.com/office/drawing/2014/main" id="{3820A25E-1844-398E-F19E-609556C5AF17}"/>
              </a:ext>
            </a:extLst>
          </p:cNvPr>
          <p:cNvGraphicFramePr>
            <a:graphicFrameLocks noGrp="1"/>
          </p:cNvGraphicFramePr>
          <p:nvPr>
            <p:extLst>
              <p:ext uri="{D42A27DB-BD31-4B8C-83A1-F6EECF244321}">
                <p14:modId xmlns:p14="http://schemas.microsoft.com/office/powerpoint/2010/main" val="3147058387"/>
              </p:ext>
            </p:extLst>
          </p:nvPr>
        </p:nvGraphicFramePr>
        <p:xfrm>
          <a:off x="352780" y="887593"/>
          <a:ext cx="11223131" cy="5466292"/>
        </p:xfrm>
        <a:graphic>
          <a:graphicData uri="http://schemas.openxmlformats.org/drawingml/2006/table">
            <a:tbl>
              <a:tblPr firstRow="1" bandRow="1">
                <a:tableStyleId>{5C22544A-7EE6-4342-B048-85BDC9FD1C3A}</a:tableStyleId>
              </a:tblPr>
              <a:tblGrid>
                <a:gridCol w="3713671">
                  <a:extLst>
                    <a:ext uri="{9D8B030D-6E8A-4147-A177-3AD203B41FA5}">
                      <a16:colId xmlns:a16="http://schemas.microsoft.com/office/drawing/2014/main" val="1007289109"/>
                    </a:ext>
                  </a:extLst>
                </a:gridCol>
                <a:gridCol w="7509460">
                  <a:extLst>
                    <a:ext uri="{9D8B030D-6E8A-4147-A177-3AD203B41FA5}">
                      <a16:colId xmlns:a16="http://schemas.microsoft.com/office/drawing/2014/main" val="1057928009"/>
                    </a:ext>
                  </a:extLst>
                </a:gridCol>
              </a:tblGrid>
              <a:tr h="414113">
                <a:tc>
                  <a:txBody>
                    <a:bodyPr/>
                    <a:lstStyle/>
                    <a:p>
                      <a:r>
                        <a:rPr lang="en-GB"/>
                        <a:t>Feature Name</a:t>
                      </a:r>
                    </a:p>
                  </a:txBody>
                  <a:tcPr/>
                </a:tc>
                <a:tc>
                  <a:txBody>
                    <a:bodyPr/>
                    <a:lstStyle/>
                    <a:p>
                      <a:r>
                        <a:rPr lang="en-GB"/>
                        <a:t>Feature Description</a:t>
                      </a:r>
                    </a:p>
                  </a:txBody>
                  <a:tcPr/>
                </a:tc>
                <a:extLst>
                  <a:ext uri="{0D108BD9-81ED-4DB2-BD59-A6C34878D82A}">
                    <a16:rowId xmlns:a16="http://schemas.microsoft.com/office/drawing/2014/main" val="979808342"/>
                  </a:ext>
                </a:extLst>
              </a:tr>
              <a:tr h="414113">
                <a:tc>
                  <a:txBody>
                    <a:bodyPr/>
                    <a:lstStyle/>
                    <a:p>
                      <a:pPr lvl="0">
                        <a:buNone/>
                      </a:pPr>
                      <a:r>
                        <a:rPr lang="en-GB" sz="1400" b="0" i="0" u="none" strike="noStrike" noProof="0" err="1">
                          <a:latin typeface="Univers LT"/>
                        </a:rPr>
                        <a:t>ln_self_dec_income</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Self declared income of customer.</a:t>
                      </a:r>
                      <a:endParaRPr lang="en-US" sz="1400">
                        <a:latin typeface="Univers LT"/>
                      </a:endParaRPr>
                    </a:p>
                  </a:txBody>
                  <a:tcPr/>
                </a:tc>
                <a:extLst>
                  <a:ext uri="{0D108BD9-81ED-4DB2-BD59-A6C34878D82A}">
                    <a16:rowId xmlns:a16="http://schemas.microsoft.com/office/drawing/2014/main" val="3724330728"/>
                  </a:ext>
                </a:extLst>
              </a:tr>
              <a:tr h="414113">
                <a:tc>
                  <a:txBody>
                    <a:bodyPr/>
                    <a:lstStyle/>
                    <a:p>
                      <a:pPr lvl="0">
                        <a:buNone/>
                      </a:pPr>
                      <a:r>
                        <a:rPr lang="en-GB" sz="1400" b="0" i="0" u="none" strike="noStrike" noProof="0" err="1">
                          <a:latin typeface="Univers LT"/>
                        </a:rPr>
                        <a:t>ln_source_funds_new_cat</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Different sources of a person’s income.</a:t>
                      </a:r>
                      <a:endParaRPr lang="en-US" sz="1400">
                        <a:latin typeface="Univers LT"/>
                      </a:endParaRPr>
                    </a:p>
                  </a:txBody>
                  <a:tcPr/>
                </a:tc>
                <a:extLst>
                  <a:ext uri="{0D108BD9-81ED-4DB2-BD59-A6C34878D82A}">
                    <a16:rowId xmlns:a16="http://schemas.microsoft.com/office/drawing/2014/main" val="2044106483"/>
                  </a:ext>
                </a:extLst>
              </a:tr>
              <a:tr h="414113">
                <a:tc>
                  <a:txBody>
                    <a:bodyPr/>
                    <a:lstStyle/>
                    <a:p>
                      <a:pPr lvl="0">
                        <a:buNone/>
                      </a:pPr>
                      <a:r>
                        <a:rPr lang="en-GB" sz="1400" b="0" i="0" u="none" strike="noStrike" noProof="0" err="1">
                          <a:latin typeface="Univers LT"/>
                        </a:rPr>
                        <a:t>ln_age</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Age of the loan applicant</a:t>
                      </a:r>
                      <a:endParaRPr lang="en-US" sz="1400">
                        <a:latin typeface="Univers LT"/>
                      </a:endParaRPr>
                    </a:p>
                  </a:txBody>
                  <a:tcPr/>
                </a:tc>
                <a:extLst>
                  <a:ext uri="{0D108BD9-81ED-4DB2-BD59-A6C34878D82A}">
                    <a16:rowId xmlns:a16="http://schemas.microsoft.com/office/drawing/2014/main" val="2271481634"/>
                  </a:ext>
                </a:extLst>
              </a:tr>
              <a:tr h="414113">
                <a:tc>
                  <a:txBody>
                    <a:bodyPr/>
                    <a:lstStyle/>
                    <a:p>
                      <a:pPr lvl="0">
                        <a:buNone/>
                      </a:pPr>
                      <a:r>
                        <a:rPr lang="en-GB" sz="1400" b="0" i="0" u="none" strike="noStrike" noProof="0" err="1">
                          <a:latin typeface="Univers LT"/>
                        </a:rPr>
                        <a:t>ln_marital_status</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Marital status of the loan applicant.</a:t>
                      </a:r>
                      <a:endParaRPr lang="en-US" sz="1400">
                        <a:latin typeface="Univers LT"/>
                      </a:endParaRPr>
                    </a:p>
                  </a:txBody>
                  <a:tcPr/>
                </a:tc>
                <a:extLst>
                  <a:ext uri="{0D108BD9-81ED-4DB2-BD59-A6C34878D82A}">
                    <a16:rowId xmlns:a16="http://schemas.microsoft.com/office/drawing/2014/main" val="2590254477"/>
                  </a:ext>
                </a:extLst>
              </a:tr>
              <a:tr h="414113">
                <a:tc>
                  <a:txBody>
                    <a:bodyPr/>
                    <a:lstStyle/>
                    <a:p>
                      <a:pPr lvl="0">
                        <a:buNone/>
                      </a:pPr>
                      <a:r>
                        <a:rPr lang="en-GB" sz="1400" b="0" i="0" u="none" strike="noStrike" noProof="0" err="1">
                          <a:latin typeface="Univers LT"/>
                        </a:rPr>
                        <a:t>ln_doc_type_rolled</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Type of identification document provided by the loan applicant.</a:t>
                      </a:r>
                      <a:endParaRPr lang="en-US" sz="1400">
                        <a:latin typeface="Univers LT"/>
                      </a:endParaRPr>
                    </a:p>
                  </a:txBody>
                  <a:tcPr/>
                </a:tc>
                <a:extLst>
                  <a:ext uri="{0D108BD9-81ED-4DB2-BD59-A6C34878D82A}">
                    <a16:rowId xmlns:a16="http://schemas.microsoft.com/office/drawing/2014/main" val="4209664166"/>
                  </a:ext>
                </a:extLst>
              </a:tr>
              <a:tr h="496936">
                <a:tc>
                  <a:txBody>
                    <a:bodyPr/>
                    <a:lstStyle/>
                    <a:p>
                      <a:pPr lvl="0">
                        <a:buNone/>
                      </a:pPr>
                      <a:r>
                        <a:rPr lang="en-GB" sz="1400" b="0" i="0" u="none" strike="noStrike" noProof="0" err="1">
                          <a:latin typeface="Univers LT"/>
                        </a:rPr>
                        <a:t>ln_industry_new_cat_bin</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Type of industry in which loan applicant is employed.</a:t>
                      </a:r>
                    </a:p>
                  </a:txBody>
                  <a:tcPr/>
                </a:tc>
                <a:extLst>
                  <a:ext uri="{0D108BD9-81ED-4DB2-BD59-A6C34878D82A}">
                    <a16:rowId xmlns:a16="http://schemas.microsoft.com/office/drawing/2014/main" val="4110932143"/>
                  </a:ext>
                </a:extLst>
              </a:tr>
              <a:tr h="414113">
                <a:tc>
                  <a:txBody>
                    <a:bodyPr/>
                    <a:lstStyle/>
                    <a:p>
                      <a:pPr lvl="0">
                        <a:buNone/>
                      </a:pPr>
                      <a:r>
                        <a:rPr lang="en-GB" sz="1400" b="0" i="0" u="none" strike="noStrike" noProof="0" err="1">
                          <a:latin typeface="Univers LT"/>
                        </a:rPr>
                        <a:t>email_primary_domain</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Domain from the primary email address of the user.</a:t>
                      </a:r>
                      <a:endParaRPr lang="en-US" sz="1400">
                        <a:latin typeface="Univers LT"/>
                      </a:endParaRPr>
                    </a:p>
                  </a:txBody>
                  <a:tcPr/>
                </a:tc>
                <a:extLst>
                  <a:ext uri="{0D108BD9-81ED-4DB2-BD59-A6C34878D82A}">
                    <a16:rowId xmlns:a16="http://schemas.microsoft.com/office/drawing/2014/main" val="3804838566"/>
                  </a:ext>
                </a:extLst>
              </a:tr>
              <a:tr h="414113">
                <a:tc>
                  <a:txBody>
                    <a:bodyPr/>
                    <a:lstStyle/>
                    <a:p>
                      <a:pPr lvl="0">
                        <a:buNone/>
                      </a:pPr>
                      <a:r>
                        <a:rPr lang="en-GB" sz="1400" b="0" i="0" u="none" strike="noStrike" noProof="0" err="1">
                          <a:latin typeface="Univers LT"/>
                        </a:rPr>
                        <a:t>days_on_book</a:t>
                      </a:r>
                      <a:endParaRPr lang="en-US" sz="1400" err="1">
                        <a:latin typeface="Univers LT"/>
                      </a:endParaRPr>
                    </a:p>
                  </a:txBody>
                  <a:tcPr/>
                </a:tc>
                <a:tc>
                  <a:txBody>
                    <a:bodyPr/>
                    <a:lstStyle/>
                    <a:p>
                      <a:pPr lvl="0" algn="l">
                        <a:lnSpc>
                          <a:spcPct val="100000"/>
                        </a:lnSpc>
                        <a:spcBef>
                          <a:spcPts val="0"/>
                        </a:spcBef>
                        <a:spcAft>
                          <a:spcPts val="0"/>
                        </a:spcAft>
                        <a:buNone/>
                      </a:pPr>
                      <a:r>
                        <a:rPr lang="en-GB" sz="1400" b="0" i="0" u="none" strike="noStrike" noProof="0">
                          <a:latin typeface="Univers LT"/>
                        </a:rPr>
                        <a:t>Difference between loan application submission date  and onboarding date</a:t>
                      </a:r>
                      <a:endParaRPr lang="en-US" sz="1400">
                        <a:latin typeface="Univers LT"/>
                      </a:endParaRPr>
                    </a:p>
                  </a:txBody>
                  <a:tcPr/>
                </a:tc>
                <a:extLst>
                  <a:ext uri="{0D108BD9-81ED-4DB2-BD59-A6C34878D82A}">
                    <a16:rowId xmlns:a16="http://schemas.microsoft.com/office/drawing/2014/main" val="122140775"/>
                  </a:ext>
                </a:extLst>
              </a:tr>
              <a:tr h="414113">
                <a:tc>
                  <a:txBody>
                    <a:bodyPr/>
                    <a:lstStyle/>
                    <a:p>
                      <a:pPr lvl="0">
                        <a:buNone/>
                      </a:pPr>
                      <a:r>
                        <a:rPr lang="en-GB" sz="1400" b="0" i="0" u="none" strike="noStrike" noProof="0" err="1">
                          <a:latin typeface="Univers LT"/>
                        </a:rPr>
                        <a:t>ln_education_level</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Highest Education Level of loan applicant.</a:t>
                      </a:r>
                      <a:endParaRPr lang="en-US" sz="1400">
                        <a:latin typeface="Univers LT"/>
                      </a:endParaRPr>
                    </a:p>
                  </a:txBody>
                  <a:tcPr/>
                </a:tc>
                <a:extLst>
                  <a:ext uri="{0D108BD9-81ED-4DB2-BD59-A6C34878D82A}">
                    <a16:rowId xmlns:a16="http://schemas.microsoft.com/office/drawing/2014/main" val="279910384"/>
                  </a:ext>
                </a:extLst>
              </a:tr>
              <a:tr h="414113">
                <a:tc>
                  <a:txBody>
                    <a:bodyPr/>
                    <a:lstStyle/>
                    <a:p>
                      <a:pPr lvl="0">
                        <a:buNone/>
                      </a:pPr>
                      <a:r>
                        <a:rPr lang="en-GB" sz="1400" b="0" i="0" u="none" strike="noStrike" noProof="0" err="1">
                          <a:latin typeface="Univers LT"/>
                        </a:rPr>
                        <a:t>trench_category</a:t>
                      </a:r>
                      <a:endParaRPr lang="en-US" sz="1400" err="1">
                        <a:latin typeface="Univers LT"/>
                      </a:endParaRPr>
                    </a:p>
                  </a:txBody>
                  <a:tcPr/>
                </a:tc>
                <a:tc>
                  <a:txBody>
                    <a:bodyPr/>
                    <a:lstStyle/>
                    <a:p>
                      <a:pPr lvl="0">
                        <a:buNone/>
                      </a:pPr>
                      <a:r>
                        <a:rPr lang="en-US" sz="1400" b="1" i="0" u="none" strike="noStrike" noProof="0">
                          <a:solidFill>
                            <a:srgbClr val="000000"/>
                          </a:solidFill>
                        </a:rPr>
                        <a:t>Trench 1</a:t>
                      </a:r>
                      <a:r>
                        <a:rPr lang="en-US" sz="1400" b="0" i="0" u="none" strike="noStrike" noProof="0">
                          <a:solidFill>
                            <a:srgbClr val="000000"/>
                          </a:solidFill>
                        </a:rPr>
                        <a:t> if applied within 30 days of onboarding, otherwise as </a:t>
                      </a:r>
                      <a:r>
                        <a:rPr lang="en-US" sz="1400" b="1" i="0" u="none" strike="noStrike" noProof="0">
                          <a:solidFill>
                            <a:srgbClr val="000000"/>
                          </a:solidFill>
                        </a:rPr>
                        <a:t>Trench 2</a:t>
                      </a:r>
                      <a:r>
                        <a:rPr lang="en-US" sz="1400" b="0" i="0" u="none" strike="noStrike" noProof="0">
                          <a:solidFill>
                            <a:srgbClr val="000000"/>
                          </a:solidFill>
                        </a:rPr>
                        <a:t>.</a:t>
                      </a:r>
                      <a:endParaRPr lang="en-US"/>
                    </a:p>
                  </a:txBody>
                  <a:tcPr/>
                </a:tc>
                <a:extLst>
                  <a:ext uri="{0D108BD9-81ED-4DB2-BD59-A6C34878D82A}">
                    <a16:rowId xmlns:a16="http://schemas.microsoft.com/office/drawing/2014/main" val="308230383"/>
                  </a:ext>
                </a:extLst>
              </a:tr>
              <a:tr h="414113">
                <a:tc>
                  <a:txBody>
                    <a:bodyPr/>
                    <a:lstStyle/>
                    <a:p>
                      <a:pPr lvl="0">
                        <a:buNone/>
                      </a:pPr>
                      <a:r>
                        <a:rPr lang="en-GB" sz="1400" b="0" i="0" u="none" strike="noStrike" noProof="0" err="1">
                          <a:latin typeface="Univers LT"/>
                        </a:rPr>
                        <a:t>ln_brand_bin</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Brand of mobile </a:t>
                      </a:r>
                      <a:endParaRPr lang="en-US" sz="1400">
                        <a:latin typeface="Univers LT"/>
                      </a:endParaRPr>
                    </a:p>
                  </a:txBody>
                  <a:tcPr/>
                </a:tc>
                <a:extLst>
                  <a:ext uri="{0D108BD9-81ED-4DB2-BD59-A6C34878D82A}">
                    <a16:rowId xmlns:a16="http://schemas.microsoft.com/office/drawing/2014/main" val="2479798933"/>
                  </a:ext>
                </a:extLst>
              </a:tr>
              <a:tr h="414113">
                <a:tc>
                  <a:txBody>
                    <a:bodyPr/>
                    <a:lstStyle/>
                    <a:p>
                      <a:pPr lvl="0">
                        <a:buNone/>
                      </a:pPr>
                      <a:r>
                        <a:rPr lang="en-GB" sz="1400" b="0" i="0" u="none" strike="noStrike" noProof="0" err="1">
                          <a:latin typeface="Univers LT"/>
                        </a:rPr>
                        <a:t>ln_city_cat</a:t>
                      </a:r>
                      <a:endParaRPr lang="en-US" sz="1400" err="1">
                        <a:latin typeface="Univers LT"/>
                      </a:endParaRPr>
                    </a:p>
                  </a:txBody>
                  <a:tcPr/>
                </a:tc>
                <a:tc>
                  <a:txBody>
                    <a:bodyPr/>
                    <a:lstStyle/>
                    <a:p>
                      <a:pPr lvl="0">
                        <a:buNone/>
                      </a:pPr>
                      <a:r>
                        <a:rPr lang="en-US" sz="1400" b="0" i="0" u="none" strike="noStrike" noProof="0">
                          <a:solidFill>
                            <a:srgbClr val="000000"/>
                          </a:solidFill>
                          <a:latin typeface="Univers LT"/>
                        </a:rPr>
                        <a:t>Applicant's declared city of residence during the loan application.</a:t>
                      </a:r>
                      <a:endParaRPr lang="en-US" sz="1400">
                        <a:latin typeface="Univers LT"/>
                      </a:endParaRPr>
                    </a:p>
                  </a:txBody>
                  <a:tcPr/>
                </a:tc>
                <a:extLst>
                  <a:ext uri="{0D108BD9-81ED-4DB2-BD59-A6C34878D82A}">
                    <a16:rowId xmlns:a16="http://schemas.microsoft.com/office/drawing/2014/main" val="1619262902"/>
                  </a:ext>
                </a:extLst>
              </a:tr>
            </a:tbl>
          </a:graphicData>
        </a:graphic>
      </p:graphicFrame>
    </p:spTree>
    <p:extLst>
      <p:ext uri="{BB962C8B-B14F-4D97-AF65-F5344CB8AC3E}">
        <p14:creationId xmlns:p14="http://schemas.microsoft.com/office/powerpoint/2010/main" val="2094383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B396-DA3C-35A5-4958-636F2CD5DBB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DB01BCF-72C1-93EC-E117-E5D6719480F5}"/>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10: </a:t>
            </a:r>
            <a:r>
              <a:rPr lang="en-IN" sz="2400" err="1">
                <a:ea typeface="+mj-lt"/>
                <a:cs typeface="+mj-lt"/>
              </a:rPr>
              <a:t>trench_category</a:t>
            </a:r>
            <a:r>
              <a:rPr lang="en-US" sz="2400">
                <a:ea typeface="+mj-lt"/>
                <a:cs typeface="+mj-lt"/>
              </a:rPr>
              <a:t> </a:t>
            </a:r>
            <a:r>
              <a:rPr lang="en-US" sz="2500">
                <a:ea typeface="+mj-lt"/>
                <a:cs typeface="+mj-lt"/>
              </a:rPr>
              <a:t> </a:t>
            </a:r>
            <a:r>
              <a:rPr lang="en-IN" sz="2500">
                <a:ea typeface="+mj-lt"/>
                <a:cs typeface="+mj-lt"/>
              </a:rPr>
              <a:t>( 2 / 4 )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7" name="Slide Number Placeholder 1">
            <a:extLst>
              <a:ext uri="{FF2B5EF4-FFF2-40B4-BE49-F238E27FC236}">
                <a16:creationId xmlns:a16="http://schemas.microsoft.com/office/drawing/2014/main" id="{81816780-62DB-DECC-6172-B87DC0983374}"/>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60</a:t>
            </a:fld>
            <a:endParaRPr lang="en-PH"/>
          </a:p>
        </p:txBody>
      </p:sp>
      <p:sp>
        <p:nvSpPr>
          <p:cNvPr id="2" name="Rectangle 1">
            <a:extLst>
              <a:ext uri="{FF2B5EF4-FFF2-40B4-BE49-F238E27FC236}">
                <a16:creationId xmlns:a16="http://schemas.microsoft.com/office/drawing/2014/main" id="{B1F23D09-762D-5BEE-79A0-CAD5597F4DBD}"/>
              </a:ext>
            </a:extLst>
          </p:cNvPr>
          <p:cNvSpPr/>
          <p:nvPr/>
        </p:nvSpPr>
        <p:spPr>
          <a:xfrm>
            <a:off x="534825" y="1521339"/>
            <a:ext cx="4429125" cy="3852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follows the overall downward trend of the blue line, showing the model captures the general direction of the target across bins.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line stays slightly below the purple line, suggesting the feature adds incremental predictive value, especially in the second bin.</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Balanced green bars across both bins provide strong and even data support, helping the model learn from all categories effectively.</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decreases across bins, aligning with the WOE transformation and reinforcing the feature’s relevance in modeling.</a:t>
            </a:r>
            <a:endParaRPr lang="en-GB" sz="1300">
              <a:solidFill>
                <a:srgbClr val="000000"/>
              </a:solidFill>
            </a:endParaRPr>
          </a:p>
        </p:txBody>
      </p:sp>
      <p:pic>
        <p:nvPicPr>
          <p:cNvPr id="3" name="Picture 2" descr="A graph with lines and dots&#10;&#10;AI-generated content may be incorrect.">
            <a:extLst>
              <a:ext uri="{FF2B5EF4-FFF2-40B4-BE49-F238E27FC236}">
                <a16:creationId xmlns:a16="http://schemas.microsoft.com/office/drawing/2014/main" id="{23F8C0F4-6834-5B94-6402-9FE99EE07995}"/>
              </a:ext>
            </a:extLst>
          </p:cNvPr>
          <p:cNvPicPr>
            <a:picLocks noChangeAspect="1"/>
          </p:cNvPicPr>
          <p:nvPr/>
        </p:nvPicPr>
        <p:blipFill>
          <a:blip r:embed="rId2"/>
          <a:stretch>
            <a:fillRect/>
          </a:stretch>
        </p:blipFill>
        <p:spPr>
          <a:xfrm>
            <a:off x="5490671" y="2977121"/>
            <a:ext cx="6017079" cy="2950029"/>
          </a:xfrm>
          <a:prstGeom prst="rect">
            <a:avLst/>
          </a:prstGeom>
        </p:spPr>
      </p:pic>
      <p:pic>
        <p:nvPicPr>
          <p:cNvPr id="6" name="Picture 5" descr="A close-up of a white background&#10;&#10;AI-generated content may be incorrect.">
            <a:extLst>
              <a:ext uri="{FF2B5EF4-FFF2-40B4-BE49-F238E27FC236}">
                <a16:creationId xmlns:a16="http://schemas.microsoft.com/office/drawing/2014/main" id="{55EFFA28-5742-7946-F86F-290CDEE61E9B}"/>
              </a:ext>
            </a:extLst>
          </p:cNvPr>
          <p:cNvPicPr>
            <a:picLocks noChangeAspect="1"/>
          </p:cNvPicPr>
          <p:nvPr/>
        </p:nvPicPr>
        <p:blipFill>
          <a:blip r:embed="rId3"/>
          <a:stretch>
            <a:fillRect/>
          </a:stretch>
        </p:blipFill>
        <p:spPr>
          <a:xfrm>
            <a:off x="6801387" y="1709419"/>
            <a:ext cx="4429125" cy="1000125"/>
          </a:xfrm>
          <a:prstGeom prst="rect">
            <a:avLst/>
          </a:prstGeom>
        </p:spPr>
      </p:pic>
    </p:spTree>
    <p:extLst>
      <p:ext uri="{BB962C8B-B14F-4D97-AF65-F5344CB8AC3E}">
        <p14:creationId xmlns:p14="http://schemas.microsoft.com/office/powerpoint/2010/main" val="1643410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34E5-BE39-1BF5-C129-1C6D46F957E8}"/>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7FD39E3E-F946-3031-9E1C-DD681A226645}"/>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D5108C21-9A7A-BD46-9962-486B441C1389}"/>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10: </a:t>
            </a:r>
            <a:r>
              <a:rPr lang="en-IN" sz="2400" err="1">
                <a:ea typeface="+mj-lt"/>
                <a:cs typeface="+mj-lt"/>
              </a:rPr>
              <a:t>trench_category</a:t>
            </a:r>
            <a:r>
              <a:rPr lang="en-US" sz="2400">
                <a:ea typeface="+mj-lt"/>
                <a:cs typeface="+mj-lt"/>
              </a:rPr>
              <a:t> </a:t>
            </a:r>
            <a:r>
              <a:rPr lang="en-US"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ea typeface="+mj-lt"/>
              <a:cs typeface="+mj-lt"/>
            </a:endParaRPr>
          </a:p>
        </p:txBody>
      </p:sp>
      <p:sp>
        <p:nvSpPr>
          <p:cNvPr id="6" name="Slide Number Placeholder 1">
            <a:extLst>
              <a:ext uri="{FF2B5EF4-FFF2-40B4-BE49-F238E27FC236}">
                <a16:creationId xmlns:a16="http://schemas.microsoft.com/office/drawing/2014/main" id="{B03D8134-B547-2E8E-21D2-4E2C028DF6C8}"/>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61</a:t>
            </a:fld>
            <a:endParaRPr lang="en-PH"/>
          </a:p>
        </p:txBody>
      </p:sp>
      <p:sp>
        <p:nvSpPr>
          <p:cNvPr id="2" name="TextBox 1">
            <a:extLst>
              <a:ext uri="{FF2B5EF4-FFF2-40B4-BE49-F238E27FC236}">
                <a16:creationId xmlns:a16="http://schemas.microsoft.com/office/drawing/2014/main" id="{195D38BF-B64F-D82B-F01B-C5B71ACBAA71}"/>
              </a:ext>
            </a:extLst>
          </p:cNvPr>
          <p:cNvSpPr txBox="1"/>
          <p:nvPr/>
        </p:nvSpPr>
        <p:spPr>
          <a:xfrm>
            <a:off x="7451279" y="1701431"/>
            <a:ext cx="3843683" cy="2693045"/>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300"/>
              <a:t>Trench 1 remains the dominant category, consistently ranging from 58.56% to 77.95%, showing stable dominance throughout.</a:t>
            </a:r>
            <a:endParaRPr lang="en-US"/>
          </a:p>
          <a:p>
            <a:endParaRPr lang="en-US" sz="1300"/>
          </a:p>
          <a:p>
            <a:pPr marL="285750" indent="-285750">
              <a:buFont typeface="Arial" panose="020B0604020202020204" pitchFamily="34" charset="0"/>
              <a:buChar char="•"/>
            </a:pPr>
            <a:r>
              <a:rPr lang="en-US" sz="1300"/>
              <a:t>Trench 2 steadily increases from 22.05% in Oct 2024 to 41.44% in Mar 2025, reflecting a gradual shift in distribution.</a:t>
            </a:r>
            <a:endParaRPr lang="en-US"/>
          </a:p>
          <a:p>
            <a:endParaRPr lang="en-US" sz="1300"/>
          </a:p>
          <a:p>
            <a:pPr marL="285750" indent="-285750">
              <a:buFont typeface="Arial" panose="020B0604020202020204" pitchFamily="34" charset="0"/>
              <a:buChar char="•"/>
            </a:pPr>
            <a:r>
              <a:rPr lang="en-US" sz="1300"/>
              <a:t>The overall distribution between Trench 1 and Trench 2 remains consistent month over month, indicating strong stability and making it predictive for modeling.</a:t>
            </a:r>
            <a:endParaRPr lang="en-US"/>
          </a:p>
          <a:p>
            <a:pPr marL="285750" indent="-285750">
              <a:buFont typeface="Arial" panose="020B0604020202020204" pitchFamily="34" charset="0"/>
              <a:buChar char="•"/>
            </a:pPr>
            <a:endParaRPr lang="en-US" sz="1300"/>
          </a:p>
        </p:txBody>
      </p:sp>
      <p:graphicFrame>
        <p:nvGraphicFramePr>
          <p:cNvPr id="7" name="Table 6">
            <a:extLst>
              <a:ext uri="{FF2B5EF4-FFF2-40B4-BE49-F238E27FC236}">
                <a16:creationId xmlns:a16="http://schemas.microsoft.com/office/drawing/2014/main" id="{A7865F2C-F792-4C6F-EDF6-BCF4C877AED5}"/>
              </a:ext>
            </a:extLst>
          </p:cNvPr>
          <p:cNvGraphicFramePr>
            <a:graphicFrameLocks noGrp="1"/>
          </p:cNvGraphicFramePr>
          <p:nvPr>
            <p:extLst>
              <p:ext uri="{D42A27DB-BD31-4B8C-83A1-F6EECF244321}">
                <p14:modId xmlns:p14="http://schemas.microsoft.com/office/powerpoint/2010/main" val="555760540"/>
              </p:ext>
            </p:extLst>
          </p:nvPr>
        </p:nvGraphicFramePr>
        <p:xfrm>
          <a:off x="652490" y="1099458"/>
          <a:ext cx="5889821" cy="3602531"/>
        </p:xfrm>
        <a:graphic>
          <a:graphicData uri="http://schemas.openxmlformats.org/drawingml/2006/table">
            <a:tbl>
              <a:tblPr/>
              <a:tblGrid>
                <a:gridCol w="841403">
                  <a:extLst>
                    <a:ext uri="{9D8B030D-6E8A-4147-A177-3AD203B41FA5}">
                      <a16:colId xmlns:a16="http://schemas.microsoft.com/office/drawing/2014/main" val="2360881445"/>
                    </a:ext>
                  </a:extLst>
                </a:gridCol>
                <a:gridCol w="841403">
                  <a:extLst>
                    <a:ext uri="{9D8B030D-6E8A-4147-A177-3AD203B41FA5}">
                      <a16:colId xmlns:a16="http://schemas.microsoft.com/office/drawing/2014/main" val="214629352"/>
                    </a:ext>
                  </a:extLst>
                </a:gridCol>
                <a:gridCol w="841403">
                  <a:extLst>
                    <a:ext uri="{9D8B030D-6E8A-4147-A177-3AD203B41FA5}">
                      <a16:colId xmlns:a16="http://schemas.microsoft.com/office/drawing/2014/main" val="2306624897"/>
                    </a:ext>
                  </a:extLst>
                </a:gridCol>
                <a:gridCol w="841403">
                  <a:extLst>
                    <a:ext uri="{9D8B030D-6E8A-4147-A177-3AD203B41FA5}">
                      <a16:colId xmlns:a16="http://schemas.microsoft.com/office/drawing/2014/main" val="3610480928"/>
                    </a:ext>
                  </a:extLst>
                </a:gridCol>
                <a:gridCol w="841403">
                  <a:extLst>
                    <a:ext uri="{9D8B030D-6E8A-4147-A177-3AD203B41FA5}">
                      <a16:colId xmlns:a16="http://schemas.microsoft.com/office/drawing/2014/main" val="3354424091"/>
                    </a:ext>
                  </a:extLst>
                </a:gridCol>
                <a:gridCol w="220495">
                  <a:extLst>
                    <a:ext uri="{9D8B030D-6E8A-4147-A177-3AD203B41FA5}">
                      <a16:colId xmlns:a16="http://schemas.microsoft.com/office/drawing/2014/main" val="829524388"/>
                    </a:ext>
                  </a:extLst>
                </a:gridCol>
                <a:gridCol w="1462311">
                  <a:extLst>
                    <a:ext uri="{9D8B030D-6E8A-4147-A177-3AD203B41FA5}">
                      <a16:colId xmlns:a16="http://schemas.microsoft.com/office/drawing/2014/main" val="1636489778"/>
                    </a:ext>
                  </a:extLst>
                </a:gridCol>
              </a:tblGrid>
              <a:tr h="1265466">
                <a:tc>
                  <a:txBody>
                    <a:bodyPr/>
                    <a:lstStyle/>
                    <a:p>
                      <a:pPr algn="ctr" fontAlgn="ctr">
                        <a:buNone/>
                      </a:pPr>
                      <a:r>
                        <a:rPr lang="en-IN" sz="10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0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Trench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Trench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8911522"/>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77.95%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22.05%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024039741"/>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75.66%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C97D"/>
                    </a:solidFill>
                  </a:tcPr>
                </a:tc>
                <a:tc>
                  <a:txBody>
                    <a:bodyPr/>
                    <a:lstStyle/>
                    <a:p>
                      <a:pPr algn="ctr" fontAlgn="ctr">
                        <a:buNone/>
                      </a:pPr>
                      <a:r>
                        <a:rPr lang="en-IN" sz="1000" b="0" i="0" u="none" strike="noStrike">
                          <a:solidFill>
                            <a:srgbClr val="F1F1F1"/>
                          </a:solidFill>
                          <a:effectLst/>
                          <a:latin typeface="Consolas" panose="020B0609020204030204" pitchFamily="49" charset="0"/>
                        </a:rPr>
                        <a:t>24.34%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964165038"/>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69.37%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83"/>
                    </a:solidFill>
                  </a:tcPr>
                </a:tc>
                <a:tc>
                  <a:txBody>
                    <a:bodyPr/>
                    <a:lstStyle/>
                    <a:p>
                      <a:pPr algn="ctr" fontAlgn="ctr">
                        <a:buNone/>
                      </a:pPr>
                      <a:r>
                        <a:rPr lang="en-IN" sz="1000" b="0" i="0" u="none" strike="noStrike">
                          <a:solidFill>
                            <a:srgbClr val="000000"/>
                          </a:solidFill>
                          <a:effectLst/>
                          <a:latin typeface="Consolas" panose="020B0609020204030204" pitchFamily="49" charset="0"/>
                        </a:rPr>
                        <a:t>30.63%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139416558"/>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68.53%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buNone/>
                      </a:pPr>
                      <a:r>
                        <a:rPr lang="en-IN" sz="1000" b="0" i="0" u="none" strike="noStrike">
                          <a:solidFill>
                            <a:srgbClr val="000000"/>
                          </a:solidFill>
                          <a:effectLst/>
                          <a:latin typeface="Consolas" panose="020B0609020204030204" pitchFamily="49" charset="0"/>
                        </a:rPr>
                        <a:t>31.47%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780763336"/>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67.17%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buNone/>
                      </a:pPr>
                      <a:r>
                        <a:rPr lang="en-IN" sz="1000" b="0" i="0" u="none" strike="noStrike">
                          <a:solidFill>
                            <a:srgbClr val="000000"/>
                          </a:solidFill>
                          <a:effectLst/>
                          <a:latin typeface="Consolas" panose="020B0609020204030204" pitchFamily="49" charset="0"/>
                        </a:rPr>
                        <a:t>32.83%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83"/>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655505190"/>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58.56%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41.44%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628123345"/>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60.57%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onsolas" panose="020B0609020204030204" pitchFamily="49" charset="0"/>
                        </a:rPr>
                        <a:t>39.43%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77D"/>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368333839"/>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62.55%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buNone/>
                      </a:pPr>
                      <a:r>
                        <a:rPr lang="en-IN" sz="1000" b="0" i="0" u="none" strike="noStrike">
                          <a:solidFill>
                            <a:srgbClr val="000000"/>
                          </a:solidFill>
                          <a:effectLst/>
                          <a:latin typeface="Consolas" panose="020B0609020204030204" pitchFamily="49" charset="0"/>
                        </a:rPr>
                        <a:t>37.45%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748530857"/>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60.59%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onsolas" panose="020B0609020204030204" pitchFamily="49" charset="0"/>
                        </a:rPr>
                        <a:t>39.41%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77D"/>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4154440767"/>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F1F1F1"/>
                          </a:solidFill>
                          <a:effectLst/>
                          <a:latin typeface="Consolas" panose="020B0609020204030204" pitchFamily="49" charset="0"/>
                        </a:rPr>
                        <a:t>60.79%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onsolas" panose="020B0609020204030204" pitchFamily="49" charset="0"/>
                        </a:rPr>
                        <a:t>39.21%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8BF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27797127"/>
                  </a:ext>
                </a:extLst>
              </a:tr>
              <a:tr h="210910">
                <a:tc>
                  <a:txBody>
                    <a:bodyPr/>
                    <a:lstStyle/>
                    <a:p>
                      <a:pPr algn="ctr" fontAlgn="ctr">
                        <a:buNone/>
                      </a:pPr>
                      <a:r>
                        <a:rPr lang="en-IN" sz="10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000000"/>
                          </a:solidFill>
                          <a:effectLst/>
                          <a:latin typeface="Consolas" panose="020B0609020204030204" pitchFamily="49" charset="0"/>
                        </a:rPr>
                        <a:t>66.15%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D6C"/>
                    </a:solidFill>
                  </a:tcPr>
                </a:tc>
                <a:tc>
                  <a:txBody>
                    <a:bodyPr/>
                    <a:lstStyle/>
                    <a:p>
                      <a:pPr algn="ctr" fontAlgn="ctr">
                        <a:buNone/>
                      </a:pPr>
                      <a:r>
                        <a:rPr lang="en-IN" sz="1000" b="0" i="0" u="none" strike="noStrike">
                          <a:solidFill>
                            <a:srgbClr val="000000"/>
                          </a:solidFill>
                          <a:effectLst/>
                          <a:latin typeface="Consolas" panose="020B0609020204030204" pitchFamily="49" charset="0"/>
                        </a:rPr>
                        <a:t>33.85%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8BF7B"/>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516635155"/>
                  </a:ext>
                </a:extLst>
              </a:tr>
            </a:tbl>
          </a:graphicData>
        </a:graphic>
      </p:graphicFrame>
    </p:spTree>
    <p:extLst>
      <p:ext uri="{BB962C8B-B14F-4D97-AF65-F5344CB8AC3E}">
        <p14:creationId xmlns:p14="http://schemas.microsoft.com/office/powerpoint/2010/main" val="2829220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223F4-A532-D19C-B7C2-FB1B42153BA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00B74A-677F-7A99-4627-C8D46A9587EB}"/>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10: trench_category</a:t>
            </a:r>
            <a:r>
              <a:rPr lang="en-US" sz="2400">
                <a:ea typeface="+mj-lt"/>
                <a:cs typeface="+mj-lt"/>
              </a:rPr>
              <a:t> </a:t>
            </a:r>
            <a:r>
              <a:rPr lang="en-US" sz="2500">
                <a:ea typeface="+mj-lt"/>
                <a:cs typeface="+mj-lt"/>
              </a:rPr>
              <a:t> </a:t>
            </a:r>
            <a:r>
              <a:rPr lang="en-IN" sz="2500">
                <a:ea typeface="+mj-lt"/>
                <a:cs typeface="+mj-lt"/>
              </a:rPr>
              <a:t>( 4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F0C2B5E8-B2AE-7E44-FBF8-5294F85C503A}"/>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62</a:t>
            </a:fld>
            <a:endParaRPr lang="en-PH"/>
          </a:p>
        </p:txBody>
      </p:sp>
      <p:sp>
        <p:nvSpPr>
          <p:cNvPr id="2" name="TextBox 1">
            <a:extLst>
              <a:ext uri="{FF2B5EF4-FFF2-40B4-BE49-F238E27FC236}">
                <a16:creationId xmlns:a16="http://schemas.microsoft.com/office/drawing/2014/main" id="{D2FD2ED7-FC69-EEDC-CC5B-0342F62AF377}"/>
              </a:ext>
            </a:extLst>
          </p:cNvPr>
          <p:cNvSpPr txBox="1"/>
          <p:nvPr/>
        </p:nvSpPr>
        <p:spPr>
          <a:xfrm>
            <a:off x="2101290" y="4867402"/>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Jan’2025.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(Oct 2024 to Feb 2025), CSI was stable, with values ranging from 0.000003 in December to 0.128203 in February,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peaked at 0.122601 in March but stayed below the 0.1 threshold for most of the period, confirming the feature remained stable and reliable</a:t>
            </a:r>
            <a:endParaRPr lang="en-US" sz="1300"/>
          </a:p>
        </p:txBody>
      </p:sp>
      <p:pic>
        <p:nvPicPr>
          <p:cNvPr id="3" name="Picture 2" descr="A graph with a line and numbers&#10;&#10;AI-generated content may be incorrect.">
            <a:extLst>
              <a:ext uri="{FF2B5EF4-FFF2-40B4-BE49-F238E27FC236}">
                <a16:creationId xmlns:a16="http://schemas.microsoft.com/office/drawing/2014/main" id="{3ADFA05E-3AFB-28EB-4EB0-494DB361B0F5}"/>
              </a:ext>
            </a:extLst>
          </p:cNvPr>
          <p:cNvPicPr>
            <a:picLocks noChangeAspect="1"/>
          </p:cNvPicPr>
          <p:nvPr/>
        </p:nvPicPr>
        <p:blipFill>
          <a:blip r:embed="rId2"/>
          <a:stretch>
            <a:fillRect/>
          </a:stretch>
        </p:blipFill>
        <p:spPr>
          <a:xfrm>
            <a:off x="1181100" y="794657"/>
            <a:ext cx="9372600" cy="3657600"/>
          </a:xfrm>
          <a:prstGeom prst="rect">
            <a:avLst/>
          </a:prstGeom>
        </p:spPr>
      </p:pic>
    </p:spTree>
    <p:extLst>
      <p:ext uri="{BB962C8B-B14F-4D97-AF65-F5344CB8AC3E}">
        <p14:creationId xmlns:p14="http://schemas.microsoft.com/office/powerpoint/2010/main" val="411318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4D75-BAA9-D60B-516C-179FCB3043E5}"/>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1BEE8DC9-14F0-AFE0-422C-ACCD125BD6FE}"/>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11: ln_brand_bin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11" name="TextBox 10">
            <a:extLst>
              <a:ext uri="{FF2B5EF4-FFF2-40B4-BE49-F238E27FC236}">
                <a16:creationId xmlns:a16="http://schemas.microsoft.com/office/drawing/2014/main" id="{6E26D0AB-6141-28F7-9CFA-74738140DC8B}"/>
              </a:ext>
            </a:extLst>
          </p:cNvPr>
          <p:cNvSpPr txBox="1"/>
          <p:nvPr/>
        </p:nvSpPr>
        <p:spPr>
          <a:xfrm>
            <a:off x="296235" y="536581"/>
            <a:ext cx="8427433" cy="292388"/>
          </a:xfrm>
          <a:prstGeom prst="rect">
            <a:avLst/>
          </a:prstGeom>
          <a:noFill/>
        </p:spPr>
        <p:txBody>
          <a:bodyPr wrap="square" lIns="91440" tIns="45720" rIns="91440" bIns="45720" rtlCol="0" anchor="t">
            <a:spAutoFit/>
          </a:bodyPr>
          <a:lstStyle/>
          <a:p>
            <a:r>
              <a:rPr lang="en-US" sz="1300"/>
              <a:t>Mobile brand of the customer</a:t>
            </a:r>
          </a:p>
        </p:txBody>
      </p:sp>
      <p:sp>
        <p:nvSpPr>
          <p:cNvPr id="13" name="Slide Number Placeholder 1">
            <a:extLst>
              <a:ext uri="{FF2B5EF4-FFF2-40B4-BE49-F238E27FC236}">
                <a16:creationId xmlns:a16="http://schemas.microsoft.com/office/drawing/2014/main" id="{38EB1A3C-B972-337F-8003-4FEE28A3FD8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63</a:t>
            </a:fld>
            <a:endParaRPr lang="en-PH"/>
          </a:p>
        </p:txBody>
      </p:sp>
      <p:pic>
        <p:nvPicPr>
          <p:cNvPr id="4" name="Picture 3" descr="A graph of different colored bars&#10;&#10;AI-generated content may be incorrect.">
            <a:extLst>
              <a:ext uri="{FF2B5EF4-FFF2-40B4-BE49-F238E27FC236}">
                <a16:creationId xmlns:a16="http://schemas.microsoft.com/office/drawing/2014/main" id="{51872E2F-7036-12BF-FC6A-9BAC77510DED}"/>
              </a:ext>
            </a:extLst>
          </p:cNvPr>
          <p:cNvPicPr>
            <a:picLocks noChangeAspect="1"/>
          </p:cNvPicPr>
          <p:nvPr/>
        </p:nvPicPr>
        <p:blipFill>
          <a:blip r:embed="rId2"/>
          <a:stretch>
            <a:fillRect/>
          </a:stretch>
        </p:blipFill>
        <p:spPr>
          <a:xfrm>
            <a:off x="440106" y="1008529"/>
            <a:ext cx="6546358" cy="4736124"/>
          </a:xfrm>
          <a:prstGeom prst="rect">
            <a:avLst/>
          </a:prstGeom>
        </p:spPr>
      </p:pic>
      <p:pic>
        <p:nvPicPr>
          <p:cNvPr id="5" name="Picture 4" descr="A table of numbers and symbols&#10;&#10;AI-generated content may be incorrect.">
            <a:extLst>
              <a:ext uri="{FF2B5EF4-FFF2-40B4-BE49-F238E27FC236}">
                <a16:creationId xmlns:a16="http://schemas.microsoft.com/office/drawing/2014/main" id="{D12012BA-01AD-78D0-D7A2-D271F922AFC3}"/>
              </a:ext>
            </a:extLst>
          </p:cNvPr>
          <p:cNvPicPr>
            <a:picLocks noChangeAspect="1"/>
          </p:cNvPicPr>
          <p:nvPr/>
        </p:nvPicPr>
        <p:blipFill>
          <a:blip r:embed="rId3"/>
          <a:stretch>
            <a:fillRect/>
          </a:stretch>
        </p:blipFill>
        <p:spPr>
          <a:xfrm>
            <a:off x="7239000" y="2120900"/>
            <a:ext cx="4826000" cy="3692464"/>
          </a:xfrm>
          <a:prstGeom prst="rect">
            <a:avLst/>
          </a:prstGeom>
        </p:spPr>
      </p:pic>
    </p:spTree>
    <p:extLst>
      <p:ext uri="{BB962C8B-B14F-4D97-AF65-F5344CB8AC3E}">
        <p14:creationId xmlns:p14="http://schemas.microsoft.com/office/powerpoint/2010/main" val="929636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20C2-3BF8-FF97-6E54-AA4698AF722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C2B5C87D-EBDA-B0ED-16D3-027E6C96A800}"/>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7B04149B-BF9B-3A55-2BEC-76A8F4242199}"/>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12: </a:t>
            </a:r>
            <a:r>
              <a:rPr lang="en-IN" sz="2400" err="1">
                <a:ea typeface="+mj-lt"/>
                <a:cs typeface="+mj-lt"/>
              </a:rPr>
              <a:t>ln_brand_bin</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B7927026-C140-D6FD-8B64-0C3F716C7F9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64</a:t>
            </a:fld>
            <a:endParaRPr lang="en-PH"/>
          </a:p>
        </p:txBody>
      </p:sp>
      <p:sp>
        <p:nvSpPr>
          <p:cNvPr id="5" name="Rectangle 4">
            <a:extLst>
              <a:ext uri="{FF2B5EF4-FFF2-40B4-BE49-F238E27FC236}">
                <a16:creationId xmlns:a16="http://schemas.microsoft.com/office/drawing/2014/main" id="{F6612A25-5CAF-C8B5-78A3-799C1258CE4A}"/>
              </a:ext>
            </a:extLst>
          </p:cNvPr>
          <p:cNvSpPr/>
          <p:nvPr/>
        </p:nvSpPr>
        <p:spPr>
          <a:xfrm>
            <a:off x="534826" y="1521339"/>
            <a:ext cx="4429124"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(with feature) roughly tracks the up-down movements of the blue line (actual target), showing the model reacts to brand-related information.</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line stays consistently below the purple line (without feature), especially in mid and right bins, suggesting positive feature impact.</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tallest green bar in the center shows high sample volume, supporting stable learning where model alignment is strongest.</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target rate shows variability across bins, which the model captures well using the WOE transformation, enhancing feature interpretability.</a:t>
            </a:r>
            <a:endParaRPr lang="en-GB" sz="1200">
              <a:solidFill>
                <a:srgbClr val="000000"/>
              </a:solidFill>
            </a:endParaRPr>
          </a:p>
        </p:txBody>
      </p:sp>
      <p:pic>
        <p:nvPicPr>
          <p:cNvPr id="6" name="Picture 5" descr="A graph with lines and dots&#10;&#10;AI-generated content may be incorrect.">
            <a:extLst>
              <a:ext uri="{FF2B5EF4-FFF2-40B4-BE49-F238E27FC236}">
                <a16:creationId xmlns:a16="http://schemas.microsoft.com/office/drawing/2014/main" id="{994170A7-A7D0-E87F-7216-409C2E9E861D}"/>
              </a:ext>
            </a:extLst>
          </p:cNvPr>
          <p:cNvPicPr>
            <a:picLocks noChangeAspect="1"/>
          </p:cNvPicPr>
          <p:nvPr/>
        </p:nvPicPr>
        <p:blipFill>
          <a:blip r:embed="rId2"/>
          <a:stretch>
            <a:fillRect/>
          </a:stretch>
        </p:blipFill>
        <p:spPr>
          <a:xfrm>
            <a:off x="5564584" y="2920999"/>
            <a:ext cx="6214694" cy="3235252"/>
          </a:xfrm>
          <a:prstGeom prst="rect">
            <a:avLst/>
          </a:prstGeom>
        </p:spPr>
      </p:pic>
      <p:pic>
        <p:nvPicPr>
          <p:cNvPr id="2" name="Picture 1" descr="A close-up of a white background&#10;&#10;AI-generated content may be incorrect.">
            <a:extLst>
              <a:ext uri="{FF2B5EF4-FFF2-40B4-BE49-F238E27FC236}">
                <a16:creationId xmlns:a16="http://schemas.microsoft.com/office/drawing/2014/main" id="{20F38F3B-E317-A8F8-F9C5-DD6CDFDE4ED5}"/>
              </a:ext>
            </a:extLst>
          </p:cNvPr>
          <p:cNvPicPr>
            <a:picLocks noChangeAspect="1"/>
          </p:cNvPicPr>
          <p:nvPr/>
        </p:nvPicPr>
        <p:blipFill>
          <a:blip r:embed="rId3"/>
          <a:stretch>
            <a:fillRect/>
          </a:stretch>
        </p:blipFill>
        <p:spPr>
          <a:xfrm>
            <a:off x="6918345" y="1920874"/>
            <a:ext cx="4429125" cy="1000125"/>
          </a:xfrm>
          <a:prstGeom prst="rect">
            <a:avLst/>
          </a:prstGeom>
        </p:spPr>
      </p:pic>
    </p:spTree>
    <p:extLst>
      <p:ext uri="{BB962C8B-B14F-4D97-AF65-F5344CB8AC3E}">
        <p14:creationId xmlns:p14="http://schemas.microsoft.com/office/powerpoint/2010/main" val="1097561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619EB-452E-3118-CFB3-2F98CC61FFC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DE68AB5E-131E-3EFD-91C0-6D77C2AA02B6}"/>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E6CE1671-F492-2D4C-C72B-34A155B1C3FB}"/>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10: </a:t>
            </a:r>
            <a:r>
              <a:rPr lang="en-IN" sz="2400" err="1">
                <a:ea typeface="+mj-lt"/>
                <a:cs typeface="+mj-lt"/>
              </a:rPr>
              <a:t>ln_brand_bin</a:t>
            </a:r>
            <a:r>
              <a:rPr lang="en-US" sz="2400">
                <a:ea typeface="+mj-lt"/>
                <a:cs typeface="+mj-lt"/>
              </a:rPr>
              <a:t> </a:t>
            </a:r>
            <a:r>
              <a:rPr lang="en-US"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ea typeface="+mj-lt"/>
              <a:cs typeface="+mj-lt"/>
            </a:endParaRPr>
          </a:p>
        </p:txBody>
      </p:sp>
      <p:sp>
        <p:nvSpPr>
          <p:cNvPr id="6" name="Slide Number Placeholder 1">
            <a:extLst>
              <a:ext uri="{FF2B5EF4-FFF2-40B4-BE49-F238E27FC236}">
                <a16:creationId xmlns:a16="http://schemas.microsoft.com/office/drawing/2014/main" id="{1EB9C6DD-1492-679D-92F1-A81B7ADBD7C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65</a:t>
            </a:fld>
            <a:endParaRPr lang="en-PH"/>
          </a:p>
        </p:txBody>
      </p:sp>
      <p:sp>
        <p:nvSpPr>
          <p:cNvPr id="2" name="TextBox 1">
            <a:extLst>
              <a:ext uri="{FF2B5EF4-FFF2-40B4-BE49-F238E27FC236}">
                <a16:creationId xmlns:a16="http://schemas.microsoft.com/office/drawing/2014/main" id="{020691CE-13EC-21FD-76CB-C129DCBFD1DD}"/>
              </a:ext>
            </a:extLst>
          </p:cNvPr>
          <p:cNvSpPr txBox="1"/>
          <p:nvPr/>
        </p:nvSpPr>
        <p:spPr>
          <a:xfrm>
            <a:off x="366692" y="4870106"/>
            <a:ext cx="10641853" cy="149271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300"/>
              <a:t>Apple consistently remains the dominant brand, ranging from 23.64% to 36.06%, showing a stable and strong presence over time.</a:t>
            </a:r>
            <a:endParaRPr lang="en-US"/>
          </a:p>
          <a:p>
            <a:endParaRPr lang="en-US" sz="1300"/>
          </a:p>
          <a:p>
            <a:pPr marL="285750" indent="-285750">
              <a:buFont typeface="Arial" panose="020B0604020202020204" pitchFamily="34" charset="0"/>
              <a:buChar char="•"/>
            </a:pPr>
            <a:r>
              <a:rPr lang="en-US" sz="1300"/>
              <a:t>Other brands like Samsung, Oppo, Vivo, and Realme remain within controlled ranges, with no sharp fluctuations, reflecting steady trends.</a:t>
            </a:r>
            <a:endParaRPr lang="en-US"/>
          </a:p>
          <a:p>
            <a:endParaRPr lang="en-US" sz="1300"/>
          </a:p>
          <a:p>
            <a:pPr marL="285750" indent="-285750">
              <a:buFont typeface="Arial" panose="020B0604020202020204" pitchFamily="34" charset="0"/>
              <a:buChar char="•"/>
            </a:pPr>
            <a:r>
              <a:rPr lang="en-US" sz="1300"/>
              <a:t>Other brands like Infinix, Redmi, Tecno, Honor, Poco, Xiaomi, and Huawei maintain lower but stable percentages, with minor fluctuations, ensuring the overall distribution remains consistent month over month.</a:t>
            </a:r>
            <a:endParaRPr lang="en-US"/>
          </a:p>
          <a:p>
            <a:pPr marL="285750" indent="-285750">
              <a:buFont typeface="Arial" panose="020B0604020202020204" pitchFamily="34" charset="0"/>
              <a:buChar char="•"/>
            </a:pPr>
            <a:endParaRPr lang="en-US" sz="1300"/>
          </a:p>
        </p:txBody>
      </p:sp>
      <p:graphicFrame>
        <p:nvGraphicFramePr>
          <p:cNvPr id="7" name="Table 6">
            <a:extLst>
              <a:ext uri="{FF2B5EF4-FFF2-40B4-BE49-F238E27FC236}">
                <a16:creationId xmlns:a16="http://schemas.microsoft.com/office/drawing/2014/main" id="{A84F2E99-B990-93DE-613E-581060B657A3}"/>
              </a:ext>
            </a:extLst>
          </p:cNvPr>
          <p:cNvGraphicFramePr>
            <a:graphicFrameLocks noGrp="1"/>
          </p:cNvGraphicFramePr>
          <p:nvPr>
            <p:extLst>
              <p:ext uri="{D42A27DB-BD31-4B8C-83A1-F6EECF244321}">
                <p14:modId xmlns:p14="http://schemas.microsoft.com/office/powerpoint/2010/main" val="271544007"/>
              </p:ext>
            </p:extLst>
          </p:nvPr>
        </p:nvGraphicFramePr>
        <p:xfrm>
          <a:off x="586127" y="918870"/>
          <a:ext cx="10918309" cy="3791327"/>
        </p:xfrm>
        <a:graphic>
          <a:graphicData uri="http://schemas.openxmlformats.org/drawingml/2006/table">
            <a:tbl>
              <a:tblPr/>
              <a:tblGrid>
                <a:gridCol w="581535">
                  <a:extLst>
                    <a:ext uri="{9D8B030D-6E8A-4147-A177-3AD203B41FA5}">
                      <a16:colId xmlns:a16="http://schemas.microsoft.com/office/drawing/2014/main" val="2307061203"/>
                    </a:ext>
                  </a:extLst>
                </a:gridCol>
                <a:gridCol w="581535">
                  <a:extLst>
                    <a:ext uri="{9D8B030D-6E8A-4147-A177-3AD203B41FA5}">
                      <a16:colId xmlns:a16="http://schemas.microsoft.com/office/drawing/2014/main" val="2274548311"/>
                    </a:ext>
                  </a:extLst>
                </a:gridCol>
                <a:gridCol w="581535">
                  <a:extLst>
                    <a:ext uri="{9D8B030D-6E8A-4147-A177-3AD203B41FA5}">
                      <a16:colId xmlns:a16="http://schemas.microsoft.com/office/drawing/2014/main" val="807523539"/>
                    </a:ext>
                  </a:extLst>
                </a:gridCol>
                <a:gridCol w="581535">
                  <a:extLst>
                    <a:ext uri="{9D8B030D-6E8A-4147-A177-3AD203B41FA5}">
                      <a16:colId xmlns:a16="http://schemas.microsoft.com/office/drawing/2014/main" val="2165882563"/>
                    </a:ext>
                  </a:extLst>
                </a:gridCol>
                <a:gridCol w="581535">
                  <a:extLst>
                    <a:ext uri="{9D8B030D-6E8A-4147-A177-3AD203B41FA5}">
                      <a16:colId xmlns:a16="http://schemas.microsoft.com/office/drawing/2014/main" val="1020390726"/>
                    </a:ext>
                  </a:extLst>
                </a:gridCol>
                <a:gridCol w="581535">
                  <a:extLst>
                    <a:ext uri="{9D8B030D-6E8A-4147-A177-3AD203B41FA5}">
                      <a16:colId xmlns:a16="http://schemas.microsoft.com/office/drawing/2014/main" val="2284294568"/>
                    </a:ext>
                  </a:extLst>
                </a:gridCol>
                <a:gridCol w="581535">
                  <a:extLst>
                    <a:ext uri="{9D8B030D-6E8A-4147-A177-3AD203B41FA5}">
                      <a16:colId xmlns:a16="http://schemas.microsoft.com/office/drawing/2014/main" val="2925005144"/>
                    </a:ext>
                  </a:extLst>
                </a:gridCol>
                <a:gridCol w="581535">
                  <a:extLst>
                    <a:ext uri="{9D8B030D-6E8A-4147-A177-3AD203B41FA5}">
                      <a16:colId xmlns:a16="http://schemas.microsoft.com/office/drawing/2014/main" val="874340371"/>
                    </a:ext>
                  </a:extLst>
                </a:gridCol>
                <a:gridCol w="581535">
                  <a:extLst>
                    <a:ext uri="{9D8B030D-6E8A-4147-A177-3AD203B41FA5}">
                      <a16:colId xmlns:a16="http://schemas.microsoft.com/office/drawing/2014/main" val="3814962021"/>
                    </a:ext>
                  </a:extLst>
                </a:gridCol>
                <a:gridCol w="581535">
                  <a:extLst>
                    <a:ext uri="{9D8B030D-6E8A-4147-A177-3AD203B41FA5}">
                      <a16:colId xmlns:a16="http://schemas.microsoft.com/office/drawing/2014/main" val="4036650085"/>
                    </a:ext>
                  </a:extLst>
                </a:gridCol>
                <a:gridCol w="581535">
                  <a:extLst>
                    <a:ext uri="{9D8B030D-6E8A-4147-A177-3AD203B41FA5}">
                      <a16:colId xmlns:a16="http://schemas.microsoft.com/office/drawing/2014/main" val="2923654660"/>
                    </a:ext>
                  </a:extLst>
                </a:gridCol>
                <a:gridCol w="581535">
                  <a:extLst>
                    <a:ext uri="{9D8B030D-6E8A-4147-A177-3AD203B41FA5}">
                      <a16:colId xmlns:a16="http://schemas.microsoft.com/office/drawing/2014/main" val="2608183503"/>
                    </a:ext>
                  </a:extLst>
                </a:gridCol>
                <a:gridCol w="581535">
                  <a:extLst>
                    <a:ext uri="{9D8B030D-6E8A-4147-A177-3AD203B41FA5}">
                      <a16:colId xmlns:a16="http://schemas.microsoft.com/office/drawing/2014/main" val="3595949845"/>
                    </a:ext>
                  </a:extLst>
                </a:gridCol>
                <a:gridCol w="581535">
                  <a:extLst>
                    <a:ext uri="{9D8B030D-6E8A-4147-A177-3AD203B41FA5}">
                      <a16:colId xmlns:a16="http://schemas.microsoft.com/office/drawing/2014/main" val="9222002"/>
                    </a:ext>
                  </a:extLst>
                </a:gridCol>
                <a:gridCol w="581535">
                  <a:extLst>
                    <a:ext uri="{9D8B030D-6E8A-4147-A177-3AD203B41FA5}">
                      <a16:colId xmlns:a16="http://schemas.microsoft.com/office/drawing/2014/main" val="2863323866"/>
                    </a:ext>
                  </a:extLst>
                </a:gridCol>
                <a:gridCol w="581535">
                  <a:extLst>
                    <a:ext uri="{9D8B030D-6E8A-4147-A177-3AD203B41FA5}">
                      <a16:colId xmlns:a16="http://schemas.microsoft.com/office/drawing/2014/main" val="2477068057"/>
                    </a:ext>
                  </a:extLst>
                </a:gridCol>
                <a:gridCol w="581535">
                  <a:extLst>
                    <a:ext uri="{9D8B030D-6E8A-4147-A177-3AD203B41FA5}">
                      <a16:colId xmlns:a16="http://schemas.microsoft.com/office/drawing/2014/main" val="1180525872"/>
                    </a:ext>
                  </a:extLst>
                </a:gridCol>
                <a:gridCol w="250351">
                  <a:extLst>
                    <a:ext uri="{9D8B030D-6E8A-4147-A177-3AD203B41FA5}">
                      <a16:colId xmlns:a16="http://schemas.microsoft.com/office/drawing/2014/main" val="433471913"/>
                    </a:ext>
                  </a:extLst>
                </a:gridCol>
                <a:gridCol w="781863">
                  <a:extLst>
                    <a:ext uri="{9D8B030D-6E8A-4147-A177-3AD203B41FA5}">
                      <a16:colId xmlns:a16="http://schemas.microsoft.com/office/drawing/2014/main" val="3036416745"/>
                    </a:ext>
                  </a:extLst>
                </a:gridCol>
              </a:tblGrid>
              <a:tr h="1093401">
                <a:tc>
                  <a:txBody>
                    <a:bodyPr/>
                    <a:lstStyle/>
                    <a:p>
                      <a:pPr algn="ctr" fontAlgn="ctr">
                        <a:buNone/>
                      </a:pPr>
                      <a:r>
                        <a:rPr lang="en-IN" sz="10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apple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samsung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oppo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vivo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realme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infinix</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redmi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tecno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honor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Others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poco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xiaomi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huawei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1" i="0" u="none" strike="noStrike">
                          <a:solidFill>
                            <a:srgbClr val="202124"/>
                          </a:solidFill>
                          <a:effectLst/>
                          <a:latin typeface="Consolas" panose="020B0609020204030204" pitchFamily="49" charset="0"/>
                        </a:rPr>
                        <a:t>nan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cap="flat" cmpd="sng" algn="ctr">
                      <a:solidFill>
                        <a:srgbClr val="000000"/>
                      </a:solidFill>
                      <a:prstDash val="solid"/>
                      <a:round/>
                      <a:headEnd type="none" w="med" len="med"/>
                      <a:tailEnd type="none" w="med" len="med"/>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08823304"/>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F1F1F1"/>
                          </a:solidFill>
                          <a:effectLst/>
                          <a:latin typeface="Consolas" panose="020B0609020204030204" pitchFamily="49" charset="0"/>
                        </a:rPr>
                        <a:t>23.64%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11.01%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10.45%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7.81%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7.68%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5.37%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66E"/>
                    </a:solidFill>
                  </a:tcPr>
                </a:tc>
                <a:tc>
                  <a:txBody>
                    <a:bodyPr/>
                    <a:lstStyle/>
                    <a:p>
                      <a:pPr algn="ctr" fontAlgn="ctr">
                        <a:buNone/>
                      </a:pPr>
                      <a:r>
                        <a:rPr lang="en-IN" sz="1000" b="0" i="0" u="none" strike="noStrike">
                          <a:solidFill>
                            <a:srgbClr val="000000"/>
                          </a:solidFill>
                          <a:effectLst/>
                          <a:latin typeface="Consolas" panose="020B0609020204030204" pitchFamily="49"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buNone/>
                      </a:pPr>
                      <a:r>
                        <a:rPr lang="en-IN" sz="1000" b="0" i="0" u="none" strike="noStrike">
                          <a:solidFill>
                            <a:srgbClr val="000000"/>
                          </a:solidFill>
                          <a:effectLst/>
                          <a:latin typeface="Consolas" panose="020B0609020204030204" pitchFamily="49" charset="0"/>
                        </a:rPr>
                        <a:t>1.84%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BF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0.20%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837851741"/>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29.77%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buNone/>
                      </a:pPr>
                      <a:r>
                        <a:rPr lang="en-IN" sz="1000" b="0" i="0" u="none" strike="noStrike">
                          <a:solidFill>
                            <a:srgbClr val="000000"/>
                          </a:solidFill>
                          <a:effectLst/>
                          <a:latin typeface="Consolas" panose="020B0609020204030204" pitchFamily="49" charset="0"/>
                        </a:rPr>
                        <a:t>13.81%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D580"/>
                    </a:solidFill>
                  </a:tcPr>
                </a:tc>
                <a:tc>
                  <a:txBody>
                    <a:bodyPr/>
                    <a:lstStyle/>
                    <a:p>
                      <a:pPr algn="ctr" fontAlgn="ctr">
                        <a:buNone/>
                      </a:pPr>
                      <a:r>
                        <a:rPr lang="en-IN" sz="1000" b="0" i="0" u="none" strike="noStrike">
                          <a:solidFill>
                            <a:srgbClr val="000000"/>
                          </a:solidFill>
                          <a:effectLst/>
                          <a:latin typeface="Consolas" panose="020B0609020204030204" pitchFamily="49" charset="0"/>
                        </a:rPr>
                        <a:t>9.82%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ctr">
                        <a:buNone/>
                      </a:pPr>
                      <a:r>
                        <a:rPr lang="en-IN" sz="1000" b="0" i="0" u="none" strike="noStrike">
                          <a:solidFill>
                            <a:srgbClr val="000000"/>
                          </a:solidFill>
                          <a:effectLst/>
                          <a:latin typeface="Consolas" panose="020B0609020204030204" pitchFamily="49" charset="0"/>
                        </a:rPr>
                        <a:t>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buNone/>
                      </a:pPr>
                      <a:r>
                        <a:rPr lang="en-IN" sz="1000" b="0" i="0" u="none" strike="noStrike">
                          <a:solidFill>
                            <a:srgbClr val="000000"/>
                          </a:solidFill>
                          <a:effectLst/>
                          <a:latin typeface="Consolas" panose="020B0609020204030204" pitchFamily="49" charset="0"/>
                        </a:rPr>
                        <a:t>8.92%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buNone/>
                      </a:pPr>
                      <a:r>
                        <a:rPr lang="en-IN" sz="1000" b="0" i="0" u="none" strike="noStrike">
                          <a:solidFill>
                            <a:srgbClr val="000000"/>
                          </a:solidFill>
                          <a:effectLst/>
                          <a:latin typeface="Consolas" panose="020B0609020204030204" pitchFamily="49" charset="0"/>
                        </a:rPr>
                        <a:t>7.33%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E883"/>
                    </a:solidFill>
                  </a:tcPr>
                </a:tc>
                <a:tc>
                  <a:txBody>
                    <a:bodyPr/>
                    <a:lstStyle/>
                    <a:p>
                      <a:pPr algn="ctr" fontAlgn="ctr">
                        <a:buNone/>
                      </a:pPr>
                      <a:r>
                        <a:rPr lang="en-IN" sz="1000" b="0" i="0" u="none" strike="noStrike">
                          <a:solidFill>
                            <a:srgbClr val="000000"/>
                          </a:solidFill>
                          <a:effectLst/>
                          <a:latin typeface="Consolas" panose="020B0609020204030204" pitchFamily="49" charset="0"/>
                        </a:rPr>
                        <a:t>7.11%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buNone/>
                      </a:pPr>
                      <a:r>
                        <a:rPr lang="en-IN" sz="1000" b="0" i="0" u="none" strike="noStrike">
                          <a:solidFill>
                            <a:srgbClr val="000000"/>
                          </a:solidFill>
                          <a:effectLst/>
                          <a:latin typeface="Consolas" panose="020B0609020204030204" pitchFamily="49" charset="0"/>
                        </a:rPr>
                        <a:t>4.76%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1000" b="0" i="0" u="none" strike="noStrike">
                          <a:solidFill>
                            <a:srgbClr val="F1F1F1"/>
                          </a:solidFill>
                          <a:effectLst/>
                          <a:latin typeface="Consolas" panose="020B0609020204030204" pitchFamily="49" charset="0"/>
                        </a:rPr>
                        <a:t>2.30%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C6F"/>
                    </a:solidFill>
                  </a:tcPr>
                </a:tc>
                <a:tc>
                  <a:txBody>
                    <a:bodyPr/>
                    <a:lstStyle/>
                    <a:p>
                      <a:pPr algn="ctr" fontAlgn="ctr">
                        <a:buNone/>
                      </a:pPr>
                      <a:r>
                        <a:rPr lang="en-IN" sz="1000" b="0" i="0" u="none" strike="noStrike">
                          <a:solidFill>
                            <a:srgbClr val="000000"/>
                          </a:solidFill>
                          <a:effectLst/>
                          <a:latin typeface="Consolas" panose="020B0609020204030204" pitchFamily="49" charset="0"/>
                        </a:rPr>
                        <a:t>1.84%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489314489"/>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32.06%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14.27%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C67D"/>
                    </a:solidFill>
                  </a:tcPr>
                </a:tc>
                <a:tc>
                  <a:txBody>
                    <a:bodyPr/>
                    <a:lstStyle/>
                    <a:p>
                      <a:pPr algn="ctr" fontAlgn="ctr">
                        <a:buNone/>
                      </a:pPr>
                      <a:r>
                        <a:rPr lang="en-IN" sz="1000" b="0" i="0" u="none" strike="noStrike">
                          <a:solidFill>
                            <a:srgbClr val="000000"/>
                          </a:solidFill>
                          <a:effectLst/>
                          <a:latin typeface="Consolas" panose="020B0609020204030204" pitchFamily="49" charset="0"/>
                        </a:rPr>
                        <a:t>9.81%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buNone/>
                      </a:pPr>
                      <a:r>
                        <a:rPr lang="en-IN" sz="1000" b="0" i="0" u="none" strike="noStrike">
                          <a:solidFill>
                            <a:srgbClr val="000000"/>
                          </a:solidFill>
                          <a:effectLst/>
                          <a:latin typeface="Consolas" panose="020B0609020204030204" pitchFamily="49" charset="0"/>
                        </a:rPr>
                        <a:t>8.48%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buNone/>
                      </a:pPr>
                      <a:r>
                        <a:rPr lang="en-IN" sz="1000" b="0" i="0" u="none" strike="noStrike">
                          <a:solidFill>
                            <a:srgbClr val="000000"/>
                          </a:solidFill>
                          <a:effectLst/>
                          <a:latin typeface="Consolas" panose="020B0609020204030204" pitchFamily="49" charset="0"/>
                        </a:rPr>
                        <a:t>8.38%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buNone/>
                      </a:pPr>
                      <a:r>
                        <a:rPr lang="en-IN" sz="1000" b="0" i="0" u="none" strike="noStrike">
                          <a:solidFill>
                            <a:srgbClr val="F1F1F1"/>
                          </a:solidFill>
                          <a:effectLst/>
                          <a:latin typeface="Consolas" panose="020B0609020204030204" pitchFamily="49" charset="0"/>
                        </a:rPr>
                        <a:t>6.85%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algn="ctr" fontAlgn="ctr">
                        <a:buNone/>
                      </a:pPr>
                      <a:r>
                        <a:rPr lang="en-IN" sz="1000" b="0" i="0" u="none" strike="noStrike">
                          <a:solidFill>
                            <a:srgbClr val="F1F1F1"/>
                          </a:solidFill>
                          <a:effectLst/>
                          <a:latin typeface="Consolas" panose="020B0609020204030204" pitchFamily="49" charset="0"/>
                        </a:rPr>
                        <a:t>6.58%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buNone/>
                      </a:pPr>
                      <a:r>
                        <a:rPr lang="en-IN" sz="1000" b="0" i="0" u="none" strike="noStrike">
                          <a:solidFill>
                            <a:srgbClr val="F1F1F1"/>
                          </a:solidFill>
                          <a:effectLst/>
                          <a:latin typeface="Consolas" panose="020B0609020204030204" pitchFamily="49" charset="0"/>
                        </a:rPr>
                        <a:t>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2.49%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072"/>
                    </a:solidFill>
                  </a:tcPr>
                </a:tc>
                <a:tc>
                  <a:txBody>
                    <a:bodyPr/>
                    <a:lstStyle/>
                    <a:p>
                      <a:pPr algn="ctr" fontAlgn="ctr">
                        <a:buNone/>
                      </a:pPr>
                      <a:r>
                        <a:rPr lang="en-IN" sz="1000" b="0" i="0" u="none" strike="noStrike">
                          <a:solidFill>
                            <a:srgbClr val="F1F1F1"/>
                          </a:solidFill>
                          <a:effectLst/>
                          <a:latin typeface="Consolas" panose="020B0609020204030204" pitchFamily="49" charset="0"/>
                        </a:rPr>
                        <a:t>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7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buNone/>
                      </a:pPr>
                      <a:r>
                        <a:rPr lang="en-IN" sz="1000" b="0" i="0" u="none" strike="noStrike">
                          <a:solidFill>
                            <a:srgbClr val="000000"/>
                          </a:solidFill>
                          <a:effectLst/>
                          <a:latin typeface="Consolas" panose="020B0609020204030204" pitchFamily="49" charset="0"/>
                        </a:rPr>
                        <a:t>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513088400"/>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32.52%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ctr">
                        <a:buNone/>
                      </a:pPr>
                      <a:r>
                        <a:rPr lang="en-IN" sz="1000" b="0" i="0" u="none" strike="noStrike">
                          <a:solidFill>
                            <a:srgbClr val="000000"/>
                          </a:solidFill>
                          <a:effectLst/>
                          <a:latin typeface="Consolas" panose="020B0609020204030204" pitchFamily="49" charset="0"/>
                        </a:rPr>
                        <a:t>13.41%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algn="ctr" fontAlgn="ctr">
                        <a:buNone/>
                      </a:pPr>
                      <a:r>
                        <a:rPr lang="en-IN" sz="1000" b="0" i="0" u="none" strike="noStrike">
                          <a:solidFill>
                            <a:srgbClr val="000000"/>
                          </a:solidFill>
                          <a:effectLst/>
                          <a:latin typeface="Consolas" panose="020B0609020204030204" pitchFamily="49" charset="0"/>
                        </a:rPr>
                        <a:t>9.53%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000000"/>
                          </a:solidFill>
                          <a:effectLst/>
                          <a:latin typeface="Consolas" panose="020B0609020204030204" pitchFamily="49" charset="0"/>
                        </a:rPr>
                        <a:t>8.66%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buNone/>
                      </a:pPr>
                      <a:r>
                        <a:rPr lang="en-IN" sz="1000" b="0" i="0" u="none" strike="noStrike">
                          <a:solidFill>
                            <a:srgbClr val="000000"/>
                          </a:solidFill>
                          <a:effectLst/>
                          <a:latin typeface="Consolas" panose="020B0609020204030204" pitchFamily="49" charset="0"/>
                        </a:rPr>
                        <a:t>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ctr" fontAlgn="ctr">
                        <a:buNone/>
                      </a:pPr>
                      <a:r>
                        <a:rPr lang="en-IN" sz="1000" b="0" i="0" u="none" strike="noStrike">
                          <a:solidFill>
                            <a:srgbClr val="000000"/>
                          </a:solidFill>
                          <a:effectLst/>
                          <a:latin typeface="Consolas" panose="020B0609020204030204" pitchFamily="49" charset="0"/>
                        </a:rPr>
                        <a:t>7.02%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6"/>
                    </a:solidFill>
                  </a:tcPr>
                </a:tc>
                <a:tc>
                  <a:txBody>
                    <a:bodyPr/>
                    <a:lstStyle/>
                    <a:p>
                      <a:pPr algn="ctr" fontAlgn="ctr">
                        <a:buNone/>
                      </a:pPr>
                      <a:r>
                        <a:rPr lang="en-IN" sz="1000" b="0" i="0" u="none" strike="noStrike">
                          <a:solidFill>
                            <a:srgbClr val="F1F1F1"/>
                          </a:solidFill>
                          <a:effectLst/>
                          <a:latin typeface="Consolas" panose="020B0609020204030204" pitchFamily="49"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4.62%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buNone/>
                      </a:pPr>
                      <a:r>
                        <a:rPr lang="en-IN" sz="1000" b="0" i="0" u="none" strike="noStrike">
                          <a:solidFill>
                            <a:srgbClr val="000000"/>
                          </a:solidFill>
                          <a:effectLst/>
                          <a:latin typeface="Consolas" panose="020B0609020204030204" pitchFamily="49" charset="0"/>
                        </a:rPr>
                        <a:t>2.76%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ctr" fontAlgn="ctr">
                        <a:buNone/>
                      </a:pPr>
                      <a:r>
                        <a:rPr lang="en-IN" sz="1000" b="0" i="0" u="none" strike="noStrike">
                          <a:solidFill>
                            <a:srgbClr val="F1F1F1"/>
                          </a:solidFill>
                          <a:effectLst/>
                          <a:latin typeface="Consolas" panose="020B0609020204030204" pitchFamily="49" charset="0"/>
                        </a:rPr>
                        <a:t>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D6F"/>
                    </a:solidFill>
                  </a:tcPr>
                </a:tc>
                <a:tc>
                  <a:txBody>
                    <a:bodyPr/>
                    <a:lstStyle/>
                    <a:p>
                      <a:pPr algn="ctr" fontAlgn="ctr">
                        <a:buNone/>
                      </a:pPr>
                      <a:r>
                        <a:rPr lang="en-IN" sz="1000" b="0" i="0" u="none" strike="noStrike">
                          <a:solidFill>
                            <a:srgbClr val="000000"/>
                          </a:solidFill>
                          <a:effectLst/>
                          <a:latin typeface="Consolas" panose="020B0609020204030204" pitchFamily="49" charset="0"/>
                        </a:rPr>
                        <a:t>1.69%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1000" b="0" i="0" u="none" strike="noStrike">
                          <a:solidFill>
                            <a:srgbClr val="000000"/>
                          </a:solidFill>
                          <a:effectLst/>
                          <a:latin typeface="Consolas" panose="020B0609020204030204" pitchFamily="49" charset="0"/>
                        </a:rPr>
                        <a:t>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626318690"/>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34.27%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12.69%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17C"/>
                    </a:solidFill>
                  </a:tcPr>
                </a:tc>
                <a:tc>
                  <a:txBody>
                    <a:bodyPr/>
                    <a:lstStyle/>
                    <a:p>
                      <a:pPr algn="ctr" fontAlgn="ctr">
                        <a:buNone/>
                      </a:pPr>
                      <a:r>
                        <a:rPr lang="en-IN" sz="1000" b="0" i="0" u="none" strike="noStrike">
                          <a:solidFill>
                            <a:srgbClr val="F1F1F1"/>
                          </a:solidFill>
                          <a:effectLst/>
                          <a:latin typeface="Consolas" panose="020B0609020204030204" pitchFamily="49" charset="0"/>
                        </a:rPr>
                        <a:t>8.94%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70"/>
                    </a:solidFill>
                  </a:tcPr>
                </a:tc>
                <a:tc>
                  <a:txBody>
                    <a:bodyPr/>
                    <a:lstStyle/>
                    <a:p>
                      <a:pPr algn="ctr" fontAlgn="ctr">
                        <a:buNone/>
                      </a:pPr>
                      <a:r>
                        <a:rPr lang="en-IN" sz="1000" b="0" i="0" u="none" strike="noStrike">
                          <a:solidFill>
                            <a:srgbClr val="F1F1F1"/>
                          </a:solidFill>
                          <a:effectLst/>
                          <a:latin typeface="Consolas" panose="020B0609020204030204" pitchFamily="49" charset="0"/>
                        </a:rPr>
                        <a:t>8.46%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E72"/>
                    </a:solidFill>
                  </a:tcPr>
                </a:tc>
                <a:tc>
                  <a:txBody>
                    <a:bodyPr/>
                    <a:lstStyle/>
                    <a:p>
                      <a:pPr algn="ctr" fontAlgn="ctr">
                        <a:buNone/>
                      </a:pPr>
                      <a:r>
                        <a:rPr lang="en-IN" sz="1000" b="0" i="0" u="none" strike="noStrike">
                          <a:solidFill>
                            <a:srgbClr val="000000"/>
                          </a:solidFill>
                          <a:effectLst/>
                          <a:latin typeface="Consolas" panose="020B0609020204030204" pitchFamily="49" charset="0"/>
                        </a:rPr>
                        <a:t>8.17%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1000" b="0" i="0" u="none" strike="noStrike">
                          <a:solidFill>
                            <a:srgbClr val="000000"/>
                          </a:solidFill>
                          <a:effectLst/>
                          <a:latin typeface="Consolas" panose="020B0609020204030204" pitchFamily="49" charset="0"/>
                        </a:rPr>
                        <a:t>7.09%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1000" b="0" i="0" u="none" strike="noStrike">
                          <a:solidFill>
                            <a:srgbClr val="F1F1F1"/>
                          </a:solidFill>
                          <a:effectLst/>
                          <a:latin typeface="Consolas" panose="020B0609020204030204" pitchFamily="49" charset="0"/>
                        </a:rPr>
                        <a:t>6.56%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buNone/>
                      </a:pPr>
                      <a:r>
                        <a:rPr lang="en-IN" sz="1000" b="0" i="0" u="none" strike="noStrike">
                          <a:solidFill>
                            <a:srgbClr val="000000"/>
                          </a:solidFill>
                          <a:effectLst/>
                          <a:latin typeface="Consolas" panose="020B0609020204030204" pitchFamily="49" charset="0"/>
                        </a:rPr>
                        <a:t>4.76%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1000" b="0" i="0" u="none" strike="noStrike">
                          <a:solidFill>
                            <a:srgbClr val="000000"/>
                          </a:solidFill>
                          <a:effectLst/>
                          <a:latin typeface="Consolas" panose="020B0609020204030204" pitchFamily="49" charset="0"/>
                        </a:rPr>
                        <a:t>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onsolas" panose="020B0609020204030204" pitchFamily="49" charset="0"/>
                        </a:rPr>
                        <a:t>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403616083"/>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36.06%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F1F1F1"/>
                          </a:solidFill>
                          <a:effectLst/>
                          <a:latin typeface="Consolas" panose="020B0609020204030204" pitchFamily="49" charset="0"/>
                        </a:rPr>
                        <a:t>11.89%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66E"/>
                    </a:solidFill>
                  </a:tcPr>
                </a:tc>
                <a:tc>
                  <a:txBody>
                    <a:bodyPr/>
                    <a:lstStyle/>
                    <a:p>
                      <a:pPr algn="ctr" fontAlgn="ctr">
                        <a:buNone/>
                      </a:pPr>
                      <a:r>
                        <a:rPr lang="en-IN" sz="1000" b="0" i="0" u="none" strike="noStrike">
                          <a:solidFill>
                            <a:srgbClr val="F1F1F1"/>
                          </a:solidFill>
                          <a:effectLst/>
                          <a:latin typeface="Consolas" panose="020B0609020204030204" pitchFamily="49" charset="0"/>
                        </a:rPr>
                        <a:t>8.71%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8.32%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onsolas" panose="020B0609020204030204" pitchFamily="49" charset="0"/>
                        </a:rPr>
                        <a:t>8.01%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buNone/>
                      </a:pPr>
                      <a:r>
                        <a:rPr lang="en-IN" sz="1000" b="0" i="0" u="none" strike="noStrike">
                          <a:solidFill>
                            <a:srgbClr val="F1F1F1"/>
                          </a:solidFill>
                          <a:effectLst/>
                          <a:latin typeface="Consolas" panose="020B0609020204030204" pitchFamily="49" charset="0"/>
                        </a:rPr>
                        <a:t>6.80%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6.49%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56D"/>
                    </a:solidFill>
                  </a:tcPr>
                </a:tc>
                <a:tc>
                  <a:txBody>
                    <a:bodyPr/>
                    <a:lstStyle/>
                    <a:p>
                      <a:pPr algn="ctr" fontAlgn="ctr">
                        <a:buNone/>
                      </a:pPr>
                      <a:r>
                        <a:rPr lang="en-IN" sz="1000" b="0" i="0" u="none" strike="noStrike">
                          <a:solidFill>
                            <a:srgbClr val="F1F1F1"/>
                          </a:solidFill>
                          <a:effectLst/>
                          <a:latin typeface="Consolas" panose="020B0609020204030204" pitchFamily="49" charset="0"/>
                        </a:rPr>
                        <a:t>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A6E"/>
                    </a:solidFill>
                  </a:tcPr>
                </a:tc>
                <a:tc>
                  <a:txBody>
                    <a:bodyPr/>
                    <a:lstStyle/>
                    <a:p>
                      <a:pPr algn="ctr" fontAlgn="ctr">
                        <a:buNone/>
                      </a:pPr>
                      <a:r>
                        <a:rPr lang="en-IN" sz="1000" b="0" i="0" u="none" strike="noStrike">
                          <a:solidFill>
                            <a:srgbClr val="000000"/>
                          </a:solidFill>
                          <a:effectLst/>
                          <a:latin typeface="Consolas" panose="020B0609020204030204" pitchFamily="49" charset="0"/>
                        </a:rPr>
                        <a:t>2.86%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1000" b="0" i="0" u="none" strike="noStrike">
                          <a:solidFill>
                            <a:srgbClr val="000000"/>
                          </a:solidFill>
                          <a:effectLst/>
                          <a:latin typeface="Consolas" panose="020B0609020204030204" pitchFamily="49" charset="0"/>
                        </a:rPr>
                        <a:t>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buNone/>
                      </a:pPr>
                      <a:r>
                        <a:rPr lang="en-IN" sz="1000" b="0" i="0" u="none" strike="noStrike">
                          <a:solidFill>
                            <a:srgbClr val="000000"/>
                          </a:solidFill>
                          <a:effectLst/>
                          <a:latin typeface="Consolas" panose="020B0609020204030204" pitchFamily="49" charset="0"/>
                        </a:rPr>
                        <a:t>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32998070"/>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B78"/>
                    </a:solidFill>
                  </a:tcPr>
                </a:tc>
                <a:tc>
                  <a:txBody>
                    <a:bodyPr/>
                    <a:lstStyle/>
                    <a:p>
                      <a:pPr algn="ctr" fontAlgn="ctr">
                        <a:buNone/>
                      </a:pPr>
                      <a:r>
                        <a:rPr lang="en-IN" sz="1000" b="0" i="0" u="none" strike="noStrike">
                          <a:solidFill>
                            <a:srgbClr val="000000"/>
                          </a:solidFill>
                          <a:effectLst/>
                          <a:latin typeface="Consolas" panose="020B0609020204030204" pitchFamily="49" charset="0"/>
                        </a:rPr>
                        <a:t>9.25%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buNone/>
                      </a:pPr>
                      <a:r>
                        <a:rPr lang="en-IN" sz="1000" b="0" i="0" u="none" strike="noStrike">
                          <a:solidFill>
                            <a:srgbClr val="000000"/>
                          </a:solidFill>
                          <a:effectLst/>
                          <a:latin typeface="Consolas" panose="020B0609020204030204" pitchFamily="49" charset="0"/>
                        </a:rPr>
                        <a:t>8.58%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buNone/>
                      </a:pPr>
                      <a:r>
                        <a:rPr lang="en-IN" sz="1000" b="0" i="0" u="none" strike="noStrike">
                          <a:solidFill>
                            <a:srgbClr val="000000"/>
                          </a:solidFill>
                          <a:effectLst/>
                          <a:latin typeface="Consolas" panose="020B0609020204030204" pitchFamily="49" charset="0"/>
                        </a:rPr>
                        <a:t>8.04%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ctr">
                        <a:buNone/>
                      </a:pPr>
                      <a:r>
                        <a:rPr lang="en-IN" sz="1000" b="0" i="0" u="none" strike="noStrike">
                          <a:solidFill>
                            <a:srgbClr val="000000"/>
                          </a:solidFill>
                          <a:effectLst/>
                          <a:latin typeface="Consolas" panose="020B0609020204030204" pitchFamily="49" charset="0"/>
                        </a:rPr>
                        <a:t>7.14%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buNone/>
                      </a:pPr>
                      <a:r>
                        <a:rPr lang="en-IN" sz="1000" b="0" i="0" u="none" strike="noStrike">
                          <a:solidFill>
                            <a:srgbClr val="000000"/>
                          </a:solidFill>
                          <a:effectLst/>
                          <a:latin typeface="Consolas" panose="020B0609020204030204" pitchFamily="49" charset="0"/>
                        </a:rPr>
                        <a:t>6.71%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buNone/>
                      </a:pPr>
                      <a:r>
                        <a:rPr lang="en-IN" sz="1000" b="0" i="0" u="none" strike="noStrike">
                          <a:solidFill>
                            <a:srgbClr val="000000"/>
                          </a:solidFill>
                          <a:effectLst/>
                          <a:latin typeface="Consolas" panose="020B0609020204030204" pitchFamily="49" charset="0"/>
                        </a:rPr>
                        <a:t>4.96%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ctr">
                        <a:buNone/>
                      </a:pPr>
                      <a:r>
                        <a:rPr lang="en-IN" sz="1000" b="0" i="0" u="none" strike="noStrike">
                          <a:solidFill>
                            <a:srgbClr val="000000"/>
                          </a:solidFill>
                          <a:effectLst/>
                          <a:latin typeface="Consolas" panose="020B0609020204030204" pitchFamily="49" charset="0"/>
                        </a:rPr>
                        <a:t>3.27%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4"/>
                    </a:solidFill>
                  </a:tcPr>
                </a:tc>
                <a:tc>
                  <a:txBody>
                    <a:bodyPr/>
                    <a:lstStyle/>
                    <a:p>
                      <a:pPr algn="ctr" fontAlgn="ctr">
                        <a:buNone/>
                      </a:pPr>
                      <a:r>
                        <a:rPr lang="en-IN" sz="1000" b="0" i="0" u="none" strike="noStrike">
                          <a:solidFill>
                            <a:srgbClr val="000000"/>
                          </a:solidFill>
                          <a:effectLst/>
                          <a:latin typeface="Consolas" panose="020B0609020204030204" pitchFamily="49" charset="0"/>
                        </a:rPr>
                        <a:t>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buNone/>
                      </a:pPr>
                      <a:r>
                        <a:rPr lang="en-IN" sz="1000" b="0" i="0" u="none" strike="noStrike">
                          <a:solidFill>
                            <a:srgbClr val="000000"/>
                          </a:solidFill>
                          <a:effectLst/>
                          <a:latin typeface="Consolas" panose="020B0609020204030204" pitchFamily="49" charset="0"/>
                        </a:rPr>
                        <a:t>1.52%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buNone/>
                      </a:pPr>
                      <a:r>
                        <a:rPr lang="en-IN" sz="1000" b="0" i="0" u="none" strike="noStrike">
                          <a:solidFill>
                            <a:srgbClr val="000000"/>
                          </a:solidFill>
                          <a:effectLst/>
                          <a:latin typeface="Consolas" panose="020B0609020204030204" pitchFamily="49"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buNone/>
                      </a:pPr>
                      <a:r>
                        <a:rPr lang="en-IN" sz="1000" b="0" i="0" u="none" strike="noStrike">
                          <a:solidFill>
                            <a:srgbClr val="000000"/>
                          </a:solidFill>
                          <a:effectLst/>
                          <a:latin typeface="Consolas" panose="020B0609020204030204" pitchFamily="49" charset="0"/>
                        </a:rPr>
                        <a:t>0.17%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811753407"/>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34.49%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9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buNone/>
                      </a:pPr>
                      <a:r>
                        <a:rPr lang="en-IN" sz="1000" b="0" i="0" u="none" strike="noStrike">
                          <a:solidFill>
                            <a:srgbClr val="F1F1F1"/>
                          </a:solidFill>
                          <a:effectLst/>
                          <a:latin typeface="Consolas" panose="020B0609020204030204" pitchFamily="49" charset="0"/>
                        </a:rPr>
                        <a:t>8.92%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70"/>
                    </a:solidFill>
                  </a:tcPr>
                </a:tc>
                <a:tc>
                  <a:txBody>
                    <a:bodyPr/>
                    <a:lstStyle/>
                    <a:p>
                      <a:pPr algn="ctr" fontAlgn="ctr">
                        <a:buNone/>
                      </a:pPr>
                      <a:r>
                        <a:rPr lang="en-IN" sz="1000" b="0" i="0" u="none" strike="noStrike">
                          <a:solidFill>
                            <a:srgbClr val="F1F1F1"/>
                          </a:solidFill>
                          <a:effectLst/>
                          <a:latin typeface="Consolas" panose="020B0609020204030204" pitchFamily="49" charset="0"/>
                        </a:rPr>
                        <a:t>8.13%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7.63%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6.89%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algn="ctr" fontAlgn="ctr">
                        <a:buNone/>
                      </a:pPr>
                      <a:r>
                        <a:rPr lang="en-IN" sz="1000" b="0" i="0" u="none" strike="noStrike">
                          <a:solidFill>
                            <a:srgbClr val="000000"/>
                          </a:solidFill>
                          <a:effectLst/>
                          <a:latin typeface="Consolas" panose="020B0609020204030204" pitchFamily="49" charset="0"/>
                        </a:rPr>
                        <a:t>6.79%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379"/>
                    </a:solidFill>
                  </a:tcPr>
                </a:tc>
                <a:tc>
                  <a:txBody>
                    <a:bodyPr/>
                    <a:lstStyle/>
                    <a:p>
                      <a:pPr algn="ctr" fontAlgn="ctr">
                        <a:buNone/>
                      </a:pPr>
                      <a:r>
                        <a:rPr lang="en-IN" sz="1000" b="0" i="0" u="none" strike="noStrike">
                          <a:solidFill>
                            <a:srgbClr val="000000"/>
                          </a:solidFill>
                          <a:effectLst/>
                          <a:latin typeface="Consolas" panose="020B0609020204030204" pitchFamily="49" charset="0"/>
                        </a:rPr>
                        <a:t>4.55%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buNone/>
                      </a:pPr>
                      <a:r>
                        <a:rPr lang="en-IN" sz="1000" b="0" i="0" u="none" strike="noStrike">
                          <a:solidFill>
                            <a:srgbClr val="000000"/>
                          </a:solidFill>
                          <a:effectLst/>
                          <a:latin typeface="Consolas" panose="020B0609020204030204" pitchFamily="49" charset="0"/>
                        </a:rPr>
                        <a:t>3.33%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9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buNone/>
                      </a:pPr>
                      <a:r>
                        <a:rPr lang="en-IN" sz="1000" b="0" i="0" u="none" strike="noStrike">
                          <a:solidFill>
                            <a:srgbClr val="000000"/>
                          </a:solidFill>
                          <a:effectLst/>
                          <a:latin typeface="Consolas" panose="020B0609020204030204" pitchFamily="49" charset="0"/>
                        </a:rPr>
                        <a:t>0.17%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456168486"/>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32.73%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buNone/>
                      </a:pPr>
                      <a:r>
                        <a:rPr lang="en-IN" sz="1000" b="0" i="0" u="none" strike="noStrike">
                          <a:solidFill>
                            <a:srgbClr val="000000"/>
                          </a:solidFill>
                          <a:effectLst/>
                          <a:latin typeface="Consolas" panose="020B0609020204030204" pitchFamily="49" charset="0"/>
                        </a:rPr>
                        <a:t>12.82%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1000" b="0" i="0" u="none" strike="noStrike">
                          <a:solidFill>
                            <a:srgbClr val="F1F1F1"/>
                          </a:solidFill>
                          <a:effectLst/>
                          <a:latin typeface="Consolas" panose="020B0609020204030204" pitchFamily="49" charset="0"/>
                        </a:rPr>
                        <a:t>8.96%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670"/>
                    </a:solidFill>
                  </a:tcPr>
                </a:tc>
                <a:tc>
                  <a:txBody>
                    <a:bodyPr/>
                    <a:lstStyle/>
                    <a:p>
                      <a:pPr algn="ctr" fontAlgn="ctr">
                        <a:buNone/>
                      </a:pPr>
                      <a:r>
                        <a:rPr lang="en-IN" sz="1000" b="0" i="0" u="none" strike="noStrike">
                          <a:solidFill>
                            <a:srgbClr val="000000"/>
                          </a:solidFill>
                          <a:effectLst/>
                          <a:latin typeface="Consolas" panose="020B0609020204030204" pitchFamily="49" charset="0"/>
                        </a:rPr>
                        <a:t>8.50%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buNone/>
                      </a:pPr>
                      <a:r>
                        <a:rPr lang="en-IN" sz="1000" b="0" i="0" u="none" strike="noStrike">
                          <a:solidFill>
                            <a:srgbClr val="F1F1F1"/>
                          </a:solidFill>
                          <a:effectLst/>
                          <a:latin typeface="Consolas" panose="020B0609020204030204" pitchFamily="49" charset="0"/>
                        </a:rPr>
                        <a:t>7.91%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670"/>
                    </a:solidFill>
                  </a:tcPr>
                </a:tc>
                <a:tc>
                  <a:txBody>
                    <a:bodyPr/>
                    <a:lstStyle/>
                    <a:p>
                      <a:pPr algn="ctr" fontAlgn="ctr">
                        <a:buNone/>
                      </a:pPr>
                      <a:r>
                        <a:rPr lang="en-IN" sz="1000" b="0" i="0" u="none" strike="noStrike">
                          <a:solidFill>
                            <a:srgbClr val="000000"/>
                          </a:solidFill>
                          <a:effectLst/>
                          <a:latin typeface="Consolas" panose="020B0609020204030204" pitchFamily="49" charset="0"/>
                        </a:rPr>
                        <a:t>7.63%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buNone/>
                      </a:pPr>
                      <a:r>
                        <a:rPr lang="en-IN" sz="1000" b="0" i="0" u="none" strike="noStrike">
                          <a:solidFill>
                            <a:srgbClr val="000000"/>
                          </a:solidFill>
                          <a:effectLst/>
                          <a:latin typeface="Consolas" panose="020B0609020204030204" pitchFamily="49" charset="0"/>
                        </a:rPr>
                        <a:t>7.02%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1000" b="0" i="0" u="none" strike="noStrike">
                          <a:solidFill>
                            <a:srgbClr val="000000"/>
                          </a:solidFill>
                          <a:effectLst/>
                          <a:latin typeface="Consolas" panose="020B0609020204030204" pitchFamily="49" charset="0"/>
                        </a:rPr>
                        <a:t>4.81%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onsolas" panose="020B0609020204030204" pitchFamily="49" charset="0"/>
                        </a:rPr>
                        <a:t>3.56%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1000" b="0" i="0" u="none" strike="noStrike">
                          <a:solidFill>
                            <a:srgbClr val="000000"/>
                          </a:solidFill>
                          <a:effectLst/>
                          <a:latin typeface="Consolas" panose="020B0609020204030204" pitchFamily="49" charset="0"/>
                        </a:rPr>
                        <a:t>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buNone/>
                      </a:pPr>
                      <a:r>
                        <a:rPr lang="en-IN" sz="1000" b="0" i="0" u="none" strike="noStrike">
                          <a:solidFill>
                            <a:srgbClr val="000000"/>
                          </a:solidFill>
                          <a:effectLst/>
                          <a:latin typeface="Consolas" panose="020B0609020204030204" pitchFamily="49" charset="0"/>
                        </a:rPr>
                        <a:t>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988712485"/>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1000" b="0" i="0" u="none" strike="noStrike">
                          <a:solidFill>
                            <a:srgbClr val="F1F1F1"/>
                          </a:solidFill>
                          <a:effectLst/>
                          <a:latin typeface="Consolas" panose="020B0609020204030204" pitchFamily="49" charset="0"/>
                        </a:rPr>
                        <a:t>11.76%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9.03%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ctr">
                        <a:buNone/>
                      </a:pPr>
                      <a:r>
                        <a:rPr lang="en-IN" sz="1000" b="0" i="0" u="none" strike="noStrike">
                          <a:solidFill>
                            <a:srgbClr val="000000"/>
                          </a:solidFill>
                          <a:effectLst/>
                          <a:latin typeface="Consolas" panose="020B0609020204030204" pitchFamily="49" charset="0"/>
                        </a:rPr>
                        <a:t>8.74%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73"/>
                    </a:solidFill>
                  </a:tcPr>
                </a:tc>
                <a:tc>
                  <a:txBody>
                    <a:bodyPr/>
                    <a:lstStyle/>
                    <a:p>
                      <a:pPr algn="ctr" fontAlgn="ctr">
                        <a:buNone/>
                      </a:pPr>
                      <a:r>
                        <a:rPr lang="en-IN" sz="1000" b="0" i="0" u="none" strike="noStrike">
                          <a:solidFill>
                            <a:srgbClr val="F1F1F1"/>
                          </a:solidFill>
                          <a:effectLst/>
                          <a:latin typeface="Consolas" panose="020B0609020204030204" pitchFamily="49" charset="0"/>
                        </a:rPr>
                        <a:t>7.77%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buNone/>
                      </a:pPr>
                      <a:r>
                        <a:rPr lang="en-IN" sz="1000" b="0" i="0" u="none" strike="noStrike">
                          <a:solidFill>
                            <a:srgbClr val="000000"/>
                          </a:solidFill>
                          <a:effectLst/>
                          <a:latin typeface="Consolas" panose="020B0609020204030204" pitchFamily="49" charset="0"/>
                        </a:rPr>
                        <a:t>7.20%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buNone/>
                      </a:pPr>
                      <a:r>
                        <a:rPr lang="en-IN" sz="1000" b="0" i="0" u="none" strike="noStrike">
                          <a:solidFill>
                            <a:srgbClr val="000000"/>
                          </a:solidFill>
                          <a:effectLst/>
                          <a:latin typeface="Consolas" panose="020B0609020204030204" pitchFamily="49" charset="0"/>
                        </a:rPr>
                        <a:t>6.68%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1000" b="0" i="0" u="none" strike="noStrike">
                          <a:solidFill>
                            <a:srgbClr val="000000"/>
                          </a:solidFill>
                          <a:effectLst/>
                          <a:latin typeface="Consolas" panose="020B0609020204030204" pitchFamily="49" charset="0"/>
                        </a:rPr>
                        <a:t>4.79%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buNone/>
                      </a:pPr>
                      <a:r>
                        <a:rPr lang="en-IN" sz="1000" b="0" i="0" u="none" strike="noStrike">
                          <a:solidFill>
                            <a:srgbClr val="000000"/>
                          </a:solidFill>
                          <a:effectLst/>
                          <a:latin typeface="Consolas" panose="020B0609020204030204" pitchFamily="49" charset="0"/>
                        </a:rPr>
                        <a:t>3.56%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9C0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3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1.30%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0.13%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2426180"/>
                  </a:ext>
                </a:extLst>
              </a:tr>
              <a:tr h="245266">
                <a:tc>
                  <a:txBody>
                    <a:bodyPr/>
                    <a:lstStyle/>
                    <a:p>
                      <a:pPr algn="ctr" fontAlgn="ctr">
                        <a:buNone/>
                      </a:pPr>
                      <a:r>
                        <a:rPr lang="en-IN" sz="10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10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35.12%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1000" b="0" i="0" u="none" strike="noStrike">
                          <a:solidFill>
                            <a:srgbClr val="F1F1F1"/>
                          </a:solidFill>
                          <a:effectLst/>
                          <a:latin typeface="Consolas" panose="020B0609020204030204" pitchFamily="49" charset="0"/>
                        </a:rPr>
                        <a:t>11.87%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8.71%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ctr">
                        <a:buNone/>
                      </a:pPr>
                      <a:r>
                        <a:rPr lang="en-IN" sz="1000" b="0" i="0" u="none" strike="noStrike">
                          <a:solidFill>
                            <a:srgbClr val="F1F1F1"/>
                          </a:solidFill>
                          <a:effectLst/>
                          <a:latin typeface="Consolas" panose="020B0609020204030204" pitchFamily="49" charset="0"/>
                        </a:rPr>
                        <a:t>8.19%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473"/>
                    </a:solidFill>
                  </a:tcPr>
                </a:tc>
                <a:tc>
                  <a:txBody>
                    <a:bodyPr/>
                    <a:lstStyle/>
                    <a:p>
                      <a:pPr algn="ctr" fontAlgn="ctr">
                        <a:buNone/>
                      </a:pPr>
                      <a:r>
                        <a:rPr lang="en-IN" sz="1000" b="0" i="0" u="none" strike="noStrike">
                          <a:solidFill>
                            <a:srgbClr val="F1F1F1"/>
                          </a:solidFill>
                          <a:effectLst/>
                          <a:latin typeface="Consolas" panose="020B0609020204030204" pitchFamily="49" charset="0"/>
                        </a:rPr>
                        <a:t>7.63%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buNone/>
                      </a:pPr>
                      <a:r>
                        <a:rPr lang="en-IN" sz="1000" b="0" i="0" u="none" strike="noStrike">
                          <a:solidFill>
                            <a:srgbClr val="000000"/>
                          </a:solidFill>
                          <a:effectLst/>
                          <a:latin typeface="Consolas" panose="020B0609020204030204" pitchFamily="49" charset="0"/>
                        </a:rPr>
                        <a:t>7.51%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buNone/>
                      </a:pPr>
                      <a:r>
                        <a:rPr lang="en-IN" sz="1000" b="0" i="0" u="none" strike="noStrike">
                          <a:solidFill>
                            <a:srgbClr val="F1F1F1"/>
                          </a:solidFill>
                          <a:effectLst/>
                          <a:latin typeface="Consolas" panose="020B0609020204030204" pitchFamily="49" charset="0"/>
                        </a:rPr>
                        <a:t>6.48%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buNone/>
                      </a:pPr>
                      <a:r>
                        <a:rPr lang="en-IN" sz="1000" b="0" i="0" u="none" strike="noStrike">
                          <a:solidFill>
                            <a:srgbClr val="000000"/>
                          </a:solidFill>
                          <a:effectLst/>
                          <a:latin typeface="Consolas" panose="020B0609020204030204" pitchFamily="49" charset="0"/>
                        </a:rPr>
                        <a:t>5.16%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buNone/>
                      </a:pPr>
                      <a:r>
                        <a:rPr lang="en-IN" sz="1000" b="0" i="0" u="none" strike="noStrike">
                          <a:solidFill>
                            <a:srgbClr val="000000"/>
                          </a:solidFill>
                          <a:effectLst/>
                          <a:latin typeface="Consolas" panose="020B0609020204030204" pitchFamily="49" charset="0"/>
                        </a:rPr>
                        <a:t>3.71%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9C0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D37F"/>
                    </a:solidFill>
                  </a:tcPr>
                </a:tc>
                <a:tc>
                  <a:txBody>
                    <a:bodyPr/>
                    <a:lstStyle/>
                    <a:p>
                      <a:pPr algn="ctr" fontAlgn="ctr">
                        <a:buNone/>
                      </a:pPr>
                      <a:r>
                        <a:rPr lang="en-IN" sz="1000" b="0" i="0" u="none" strike="noStrike">
                          <a:solidFill>
                            <a:srgbClr val="F1F1F1"/>
                          </a:solidFill>
                          <a:effectLst/>
                          <a:latin typeface="Consolas" panose="020B0609020204030204" pitchFamily="49" charset="0"/>
                        </a:rPr>
                        <a:t>1.49%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F1F1F1"/>
                          </a:solidFill>
                          <a:effectLst/>
                          <a:latin typeface="Consolas" panose="020B0609020204030204" pitchFamily="49"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807637437"/>
                  </a:ext>
                </a:extLst>
              </a:tr>
            </a:tbl>
          </a:graphicData>
        </a:graphic>
      </p:graphicFrame>
    </p:spTree>
    <p:extLst>
      <p:ext uri="{BB962C8B-B14F-4D97-AF65-F5344CB8AC3E}">
        <p14:creationId xmlns:p14="http://schemas.microsoft.com/office/powerpoint/2010/main" val="3508469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0157-4F33-9E08-2EAF-0EAD63E0611C}"/>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F05ED6C0-2444-317A-AAE9-668097CE8375}"/>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10: </a:t>
            </a:r>
            <a:r>
              <a:rPr lang="en-IN" sz="2400" err="1">
                <a:ea typeface="+mj-lt"/>
                <a:cs typeface="+mj-lt"/>
              </a:rPr>
              <a:t>ln_brand_bin</a:t>
            </a:r>
            <a:r>
              <a:rPr lang="en-US" sz="2400">
                <a:ea typeface="+mj-lt"/>
                <a:cs typeface="+mj-lt"/>
              </a:rPr>
              <a:t>  </a:t>
            </a:r>
            <a:r>
              <a:rPr lang="en-IN" sz="2500">
                <a:ea typeface="+mj-lt"/>
                <a:cs typeface="+mj-lt"/>
              </a:rPr>
              <a:t>( 4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0437A275-BB49-50FE-D13F-AF04CC824FAF}"/>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66</a:t>
            </a:fld>
            <a:endParaRPr lang="en-PH"/>
          </a:p>
        </p:txBody>
      </p:sp>
      <p:sp>
        <p:nvSpPr>
          <p:cNvPr id="2" name="TextBox 1">
            <a:extLst>
              <a:ext uri="{FF2B5EF4-FFF2-40B4-BE49-F238E27FC236}">
                <a16:creationId xmlns:a16="http://schemas.microsoft.com/office/drawing/2014/main" id="{0371D9A1-C3D7-0BFA-ABEA-4C7DFB7DCA70}"/>
              </a:ext>
            </a:extLst>
          </p:cNvPr>
          <p:cNvSpPr txBox="1"/>
          <p:nvPr/>
        </p:nvSpPr>
        <p:spPr>
          <a:xfrm>
            <a:off x="1705201" y="4697267"/>
            <a:ext cx="8323603"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Feb’2025.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(Oct 2024 to Feb 2025), CSI remained low, with values between 0.001754 in October and 0.012798 in May,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peaked at 0.0256428 in Aug but remained below the 0.1 threshold, confirming that the feature remained stable and reliable.</a:t>
            </a:r>
            <a:endParaRPr lang="en-US" sz="1300"/>
          </a:p>
        </p:txBody>
      </p:sp>
      <p:pic>
        <p:nvPicPr>
          <p:cNvPr id="4" name="Picture 3">
            <a:extLst>
              <a:ext uri="{FF2B5EF4-FFF2-40B4-BE49-F238E27FC236}">
                <a16:creationId xmlns:a16="http://schemas.microsoft.com/office/drawing/2014/main" id="{5F9A41B3-210F-C417-639D-CAE22BCDA0A1}"/>
              </a:ext>
            </a:extLst>
          </p:cNvPr>
          <p:cNvPicPr>
            <a:picLocks noChangeAspect="1"/>
          </p:cNvPicPr>
          <p:nvPr/>
        </p:nvPicPr>
        <p:blipFill>
          <a:blip r:embed="rId2"/>
          <a:stretch>
            <a:fillRect/>
          </a:stretch>
        </p:blipFill>
        <p:spPr>
          <a:xfrm>
            <a:off x="703731" y="597037"/>
            <a:ext cx="10326541" cy="3858163"/>
          </a:xfrm>
          <a:prstGeom prst="rect">
            <a:avLst/>
          </a:prstGeom>
        </p:spPr>
      </p:pic>
    </p:spTree>
    <p:extLst>
      <p:ext uri="{BB962C8B-B14F-4D97-AF65-F5344CB8AC3E}">
        <p14:creationId xmlns:p14="http://schemas.microsoft.com/office/powerpoint/2010/main" val="333556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0AD7-2C95-CEE3-5E32-4E634BED378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4988AF8-98FE-D17F-F92F-369131AE3073}"/>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a:ea typeface="+mj-lt"/>
                <a:cs typeface="+mj-lt"/>
              </a:rPr>
              <a:t>Rank# 12: ln_city_bin</a:t>
            </a:r>
            <a:r>
              <a:rPr lang="en-US" sz="2500">
                <a:ea typeface="+mj-lt"/>
                <a:cs typeface="+mj-lt"/>
              </a:rPr>
              <a:t> </a:t>
            </a:r>
            <a:r>
              <a:rPr lang="en-IN" sz="2500">
                <a:ea typeface="+mj-lt"/>
                <a:cs typeface="+mj-lt"/>
              </a:rPr>
              <a:t>( 1 / 4 )  - Feature Performance in Train vs Test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11" name="TextBox 10">
            <a:extLst>
              <a:ext uri="{FF2B5EF4-FFF2-40B4-BE49-F238E27FC236}">
                <a16:creationId xmlns:a16="http://schemas.microsoft.com/office/drawing/2014/main" id="{283954E5-2AFF-0108-28DA-25C3C198E932}"/>
              </a:ext>
            </a:extLst>
          </p:cNvPr>
          <p:cNvSpPr txBox="1"/>
          <p:nvPr/>
        </p:nvSpPr>
        <p:spPr>
          <a:xfrm>
            <a:off x="296235" y="536581"/>
            <a:ext cx="8427433" cy="292388"/>
          </a:xfrm>
          <a:prstGeom prst="rect">
            <a:avLst/>
          </a:prstGeom>
          <a:noFill/>
        </p:spPr>
        <p:txBody>
          <a:bodyPr wrap="square" lIns="91440" tIns="45720" rIns="91440" bIns="45720" rtlCol="0" anchor="t">
            <a:spAutoFit/>
          </a:bodyPr>
          <a:lstStyle/>
          <a:p>
            <a:r>
              <a:rPr lang="en-US" sz="1300"/>
              <a:t>It indicates the applicant's declared city of residence during the loan application.</a:t>
            </a:r>
            <a:endParaRPr lang="en-IN" sz="1300"/>
          </a:p>
        </p:txBody>
      </p:sp>
      <p:sp>
        <p:nvSpPr>
          <p:cNvPr id="13" name="Slide Number Placeholder 1">
            <a:extLst>
              <a:ext uri="{FF2B5EF4-FFF2-40B4-BE49-F238E27FC236}">
                <a16:creationId xmlns:a16="http://schemas.microsoft.com/office/drawing/2014/main" id="{37CD1BE9-5F25-FB4B-5A84-CADE0D26E19E}"/>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67</a:t>
            </a:fld>
            <a:endParaRPr lang="en-PH"/>
          </a:p>
        </p:txBody>
      </p:sp>
      <p:pic>
        <p:nvPicPr>
          <p:cNvPr id="2" name="Picture 1" descr="A graph of different colored lines&#10;&#10;AI-generated content may be incorrect.">
            <a:extLst>
              <a:ext uri="{FF2B5EF4-FFF2-40B4-BE49-F238E27FC236}">
                <a16:creationId xmlns:a16="http://schemas.microsoft.com/office/drawing/2014/main" id="{E041FD24-D416-746B-8DA9-0D1DAF34D391}"/>
              </a:ext>
            </a:extLst>
          </p:cNvPr>
          <p:cNvPicPr>
            <a:picLocks noChangeAspect="1"/>
          </p:cNvPicPr>
          <p:nvPr/>
        </p:nvPicPr>
        <p:blipFill>
          <a:blip r:embed="rId2"/>
          <a:stretch>
            <a:fillRect/>
          </a:stretch>
        </p:blipFill>
        <p:spPr>
          <a:xfrm>
            <a:off x="296601" y="973015"/>
            <a:ext cx="6733721" cy="5345724"/>
          </a:xfrm>
          <a:prstGeom prst="rect">
            <a:avLst/>
          </a:prstGeom>
        </p:spPr>
      </p:pic>
      <p:pic>
        <p:nvPicPr>
          <p:cNvPr id="3" name="Picture 2" descr="A table of numbers and letters&#10;&#10;AI-generated content may be incorrect.">
            <a:extLst>
              <a:ext uri="{FF2B5EF4-FFF2-40B4-BE49-F238E27FC236}">
                <a16:creationId xmlns:a16="http://schemas.microsoft.com/office/drawing/2014/main" id="{23BB63EE-9F59-84B2-CA7E-916D488C0185}"/>
              </a:ext>
            </a:extLst>
          </p:cNvPr>
          <p:cNvPicPr>
            <a:picLocks noChangeAspect="1"/>
          </p:cNvPicPr>
          <p:nvPr/>
        </p:nvPicPr>
        <p:blipFill>
          <a:blip r:embed="rId3"/>
          <a:stretch>
            <a:fillRect/>
          </a:stretch>
        </p:blipFill>
        <p:spPr>
          <a:xfrm>
            <a:off x="7030322" y="1853650"/>
            <a:ext cx="5043017" cy="3584453"/>
          </a:xfrm>
          <a:prstGeom prst="rect">
            <a:avLst/>
          </a:prstGeom>
        </p:spPr>
      </p:pic>
    </p:spTree>
    <p:extLst>
      <p:ext uri="{BB962C8B-B14F-4D97-AF65-F5344CB8AC3E}">
        <p14:creationId xmlns:p14="http://schemas.microsoft.com/office/powerpoint/2010/main" val="2545827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1E38-33AB-4345-A0C4-850EEEAE09C4}"/>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9EBBC04A-BF61-7039-B99D-67E6DFF69946}"/>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7C132C81-A8FA-0D54-DF74-039F597C4CBF}"/>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12: </a:t>
            </a:r>
            <a:r>
              <a:rPr lang="en-IN" sz="2400" err="1">
                <a:ea typeface="+mj-lt"/>
                <a:cs typeface="+mj-lt"/>
              </a:rPr>
              <a:t>ln_city_bin</a:t>
            </a:r>
            <a:r>
              <a:rPr lang="en-IN" sz="2500">
                <a:ea typeface="+mj-lt"/>
                <a:cs typeface="+mj-lt"/>
              </a:rPr>
              <a:t> ( 2 / 4 )  - Feature Statistics Analysis  &lt;</a:t>
            </a:r>
            <a:r>
              <a:rPr lang="en-IN" sz="2500">
                <a:solidFill>
                  <a:srgbClr val="C00000"/>
                </a:solidFill>
                <a:ea typeface="+mj-lt"/>
                <a:cs typeface="+mj-lt"/>
              </a:rPr>
              <a:t>Disbursed</a:t>
            </a:r>
            <a:r>
              <a:rPr lang="en-IN" sz="2500">
                <a:ea typeface="+mj-lt"/>
                <a:cs typeface="+mj-lt"/>
              </a:rPr>
              <a:t>&gt;</a:t>
            </a:r>
            <a:endParaRPr lang="en-US" sz="2500" b="0">
              <a:ea typeface="+mj-lt"/>
              <a:cs typeface="+mj-lt"/>
            </a:endParaRPr>
          </a:p>
        </p:txBody>
      </p:sp>
      <p:sp>
        <p:nvSpPr>
          <p:cNvPr id="3" name="Slide Number Placeholder 1">
            <a:extLst>
              <a:ext uri="{FF2B5EF4-FFF2-40B4-BE49-F238E27FC236}">
                <a16:creationId xmlns:a16="http://schemas.microsoft.com/office/drawing/2014/main" id="{0E09807F-7FDC-B39C-B65E-384A94ABF3A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68</a:t>
            </a:fld>
            <a:endParaRPr lang="en-PH"/>
          </a:p>
        </p:txBody>
      </p:sp>
      <p:sp>
        <p:nvSpPr>
          <p:cNvPr id="5" name="Rectangle 4">
            <a:extLst>
              <a:ext uri="{FF2B5EF4-FFF2-40B4-BE49-F238E27FC236}">
                <a16:creationId xmlns:a16="http://schemas.microsoft.com/office/drawing/2014/main" id="{5442957A-8EA6-9010-A08C-12BB05D15081}"/>
              </a:ext>
            </a:extLst>
          </p:cNvPr>
          <p:cNvSpPr/>
          <p:nvPr/>
        </p:nvSpPr>
        <p:spPr>
          <a:xfrm>
            <a:off x="534826" y="1521339"/>
            <a:ext cx="3980288"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1200">
                <a:solidFill>
                  <a:srgbClr val="000000"/>
                </a:solidFill>
              </a:rPr>
              <a:t>The red line (with feature) reflects the ups and downs of the blue line (actual target) in several bins, indicating model sensitivity to city-level patterns</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red line shows better alignment with the target than the purple line (without feature), especially around central bins, suggesting added value from the city WOE feature.</a:t>
            </a:r>
          </a:p>
          <a:p>
            <a:endParaRPr lang="en-US" sz="1200">
              <a:solidFill>
                <a:srgbClr val="000000"/>
              </a:solidFill>
            </a:endParaRPr>
          </a:p>
          <a:p>
            <a:pPr marL="285750" indent="-285750">
              <a:buFont typeface="Arial" panose="020B0604020202020204" pitchFamily="34" charset="0"/>
              <a:buChar char="•"/>
            </a:pPr>
            <a:r>
              <a:rPr lang="en-US" sz="1200">
                <a:solidFill>
                  <a:srgbClr val="000000"/>
                </a:solidFill>
              </a:rPr>
              <a:t>The tallest green bar at the center shows high sample density, supporting stable model learning in that region.</a:t>
            </a:r>
          </a:p>
          <a:p>
            <a:pPr marL="285750" indent="-285750">
              <a:buFont typeface="Arial" panose="020B0604020202020204" pitchFamily="34" charset="0"/>
              <a:buChar char="•"/>
            </a:pPr>
            <a:endParaRPr lang="en-US" sz="1200">
              <a:solidFill>
                <a:srgbClr val="000000"/>
              </a:solidFill>
            </a:endParaRPr>
          </a:p>
          <a:p>
            <a:pPr marL="285750" indent="-285750">
              <a:buFont typeface="Arial" panose="020B0604020202020204" pitchFamily="34" charset="0"/>
              <a:buChar char="•"/>
            </a:pPr>
            <a:r>
              <a:rPr lang="en-US" sz="1200">
                <a:solidFill>
                  <a:srgbClr val="000000"/>
                </a:solidFill>
              </a:rPr>
              <a:t>Fluctuations in the target are captured to some extent by the model, showing that city-based segmentation carries signal the model is leveraging.</a:t>
            </a:r>
            <a:endParaRPr lang="en-GB" sz="1200">
              <a:solidFill>
                <a:srgbClr val="000000"/>
              </a:solidFill>
            </a:endParaRPr>
          </a:p>
        </p:txBody>
      </p:sp>
      <p:pic>
        <p:nvPicPr>
          <p:cNvPr id="2" name="Picture 1" descr="A graph with lines and dots&#10;&#10;AI-generated content may be incorrect.">
            <a:extLst>
              <a:ext uri="{FF2B5EF4-FFF2-40B4-BE49-F238E27FC236}">
                <a16:creationId xmlns:a16="http://schemas.microsoft.com/office/drawing/2014/main" id="{55FB4A1D-E065-292E-0ED7-5323165EEF83}"/>
              </a:ext>
            </a:extLst>
          </p:cNvPr>
          <p:cNvPicPr>
            <a:picLocks noChangeAspect="1"/>
          </p:cNvPicPr>
          <p:nvPr/>
        </p:nvPicPr>
        <p:blipFill>
          <a:blip r:embed="rId2"/>
          <a:stretch>
            <a:fillRect/>
          </a:stretch>
        </p:blipFill>
        <p:spPr>
          <a:xfrm>
            <a:off x="4683248" y="2514659"/>
            <a:ext cx="7199780" cy="3794872"/>
          </a:xfrm>
          <a:prstGeom prst="rect">
            <a:avLst/>
          </a:prstGeom>
        </p:spPr>
      </p:pic>
      <p:pic>
        <p:nvPicPr>
          <p:cNvPr id="7" name="Picture 6" descr="A close-up of a white background&#10;&#10;AI-generated content may be incorrect.">
            <a:extLst>
              <a:ext uri="{FF2B5EF4-FFF2-40B4-BE49-F238E27FC236}">
                <a16:creationId xmlns:a16="http://schemas.microsoft.com/office/drawing/2014/main" id="{310ACD31-CBC9-43F5-E7DC-C36B431C5032}"/>
              </a:ext>
            </a:extLst>
          </p:cNvPr>
          <p:cNvPicPr>
            <a:picLocks noChangeAspect="1"/>
          </p:cNvPicPr>
          <p:nvPr/>
        </p:nvPicPr>
        <p:blipFill>
          <a:blip r:embed="rId3"/>
          <a:stretch>
            <a:fillRect/>
          </a:stretch>
        </p:blipFill>
        <p:spPr>
          <a:xfrm>
            <a:off x="6801387" y="1521339"/>
            <a:ext cx="4429125" cy="1000125"/>
          </a:xfrm>
          <a:prstGeom prst="rect">
            <a:avLst/>
          </a:prstGeom>
        </p:spPr>
      </p:pic>
    </p:spTree>
    <p:extLst>
      <p:ext uri="{BB962C8B-B14F-4D97-AF65-F5344CB8AC3E}">
        <p14:creationId xmlns:p14="http://schemas.microsoft.com/office/powerpoint/2010/main" val="1169996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CB56E-EAF2-2250-7363-F0351F0FD3F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782FAF1-0D34-8DA5-3F0A-8A0C6ABFA344}"/>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12: </a:t>
            </a:r>
            <a:r>
              <a:rPr lang="en-IN" sz="2400" err="1">
                <a:ea typeface="+mj-lt"/>
                <a:cs typeface="+mj-lt"/>
              </a:rPr>
              <a:t>ln_city_bin</a:t>
            </a:r>
            <a:r>
              <a:rPr lang="en-IN" sz="2500">
                <a:ea typeface="+mj-lt"/>
                <a:cs typeface="+mj-lt"/>
              </a:rPr>
              <a:t> </a:t>
            </a:r>
            <a:r>
              <a:rPr lang="en-IN" sz="2500">
                <a:latin typeface="Univers LT (body)"/>
                <a:ea typeface="+mj-lt"/>
                <a:cs typeface="+mj-lt"/>
              </a:rPr>
              <a:t>( 3 / 4 )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22122301-518B-A1A5-7036-DFA6793629E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69</a:t>
            </a:fld>
            <a:endParaRPr lang="en-PH"/>
          </a:p>
        </p:txBody>
      </p:sp>
      <p:sp>
        <p:nvSpPr>
          <p:cNvPr id="2" name="TextBox 1">
            <a:extLst>
              <a:ext uri="{FF2B5EF4-FFF2-40B4-BE49-F238E27FC236}">
                <a16:creationId xmlns:a16="http://schemas.microsoft.com/office/drawing/2014/main" id="{AE75E045-DBAB-FFEE-1159-6050DBD4A0F0}"/>
              </a:ext>
            </a:extLst>
          </p:cNvPr>
          <p:cNvSpPr txBox="1"/>
          <p:nvPr/>
        </p:nvSpPr>
        <p:spPr>
          <a:xfrm>
            <a:off x="449299" y="4899023"/>
            <a:ext cx="11133079" cy="129266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300" b="1"/>
              <a:t>Others</a:t>
            </a:r>
            <a:r>
              <a:rPr lang="en-US" sz="1300"/>
              <a:t> remains the dominant category, consistently around 61–63%, showing strong stability over time.</a:t>
            </a:r>
            <a:endParaRPr lang="en-US"/>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Quezon City holds the second-highest share, fluctuating slightly between 5.39% and 5.73%, reflecting a stable presence.</a:t>
            </a:r>
            <a:endParaRPr lang="en-US"/>
          </a:p>
          <a:p>
            <a:pPr marL="285750" indent="-285750">
              <a:buFont typeface="Arial" panose="020B0604020202020204" pitchFamily="34" charset="0"/>
              <a:buChar char="•"/>
            </a:pPr>
            <a:endParaRPr lang="en-US" sz="1300"/>
          </a:p>
          <a:p>
            <a:pPr marL="285750" indent="-285750">
              <a:buFont typeface="Arial" panose="020B0604020202020204" pitchFamily="34" charset="0"/>
              <a:buChar char="•"/>
            </a:pPr>
            <a:r>
              <a:rPr lang="en-US" sz="1300"/>
              <a:t>Other cities like Manila, Davao, Taguig, Pasig, and Cebu maintain narrow, consistent ranges, ensuring the distribution is balanced and reliable for modeling.</a:t>
            </a:r>
          </a:p>
          <a:p>
            <a:pPr marL="285750" indent="-285750">
              <a:buFont typeface="Arial" panose="020B0604020202020204" pitchFamily="34" charset="0"/>
              <a:buChar char="•"/>
            </a:pPr>
            <a:endParaRPr lang="en-US" sz="1300"/>
          </a:p>
        </p:txBody>
      </p:sp>
      <p:graphicFrame>
        <p:nvGraphicFramePr>
          <p:cNvPr id="7" name="Table 6">
            <a:extLst>
              <a:ext uri="{FF2B5EF4-FFF2-40B4-BE49-F238E27FC236}">
                <a16:creationId xmlns:a16="http://schemas.microsoft.com/office/drawing/2014/main" id="{2E3C528C-9A22-DB1D-1193-2403683E8492}"/>
              </a:ext>
            </a:extLst>
          </p:cNvPr>
          <p:cNvGraphicFramePr>
            <a:graphicFrameLocks noGrp="1"/>
          </p:cNvGraphicFramePr>
          <p:nvPr>
            <p:extLst>
              <p:ext uri="{D42A27DB-BD31-4B8C-83A1-F6EECF244321}">
                <p14:modId xmlns:p14="http://schemas.microsoft.com/office/powerpoint/2010/main" val="3296246550"/>
              </p:ext>
            </p:extLst>
          </p:nvPr>
        </p:nvGraphicFramePr>
        <p:xfrm>
          <a:off x="449300" y="791849"/>
          <a:ext cx="11133080" cy="3873034"/>
        </p:xfrm>
        <a:graphic>
          <a:graphicData uri="http://schemas.openxmlformats.org/drawingml/2006/table">
            <a:tbl>
              <a:tblPr/>
              <a:tblGrid>
                <a:gridCol w="397610">
                  <a:extLst>
                    <a:ext uri="{9D8B030D-6E8A-4147-A177-3AD203B41FA5}">
                      <a16:colId xmlns:a16="http://schemas.microsoft.com/office/drawing/2014/main" val="2026757434"/>
                    </a:ext>
                  </a:extLst>
                </a:gridCol>
                <a:gridCol w="397610">
                  <a:extLst>
                    <a:ext uri="{9D8B030D-6E8A-4147-A177-3AD203B41FA5}">
                      <a16:colId xmlns:a16="http://schemas.microsoft.com/office/drawing/2014/main" val="3568917749"/>
                    </a:ext>
                  </a:extLst>
                </a:gridCol>
                <a:gridCol w="397610">
                  <a:extLst>
                    <a:ext uri="{9D8B030D-6E8A-4147-A177-3AD203B41FA5}">
                      <a16:colId xmlns:a16="http://schemas.microsoft.com/office/drawing/2014/main" val="2835909922"/>
                    </a:ext>
                  </a:extLst>
                </a:gridCol>
                <a:gridCol w="397610">
                  <a:extLst>
                    <a:ext uri="{9D8B030D-6E8A-4147-A177-3AD203B41FA5}">
                      <a16:colId xmlns:a16="http://schemas.microsoft.com/office/drawing/2014/main" val="2331074855"/>
                    </a:ext>
                  </a:extLst>
                </a:gridCol>
                <a:gridCol w="397610">
                  <a:extLst>
                    <a:ext uri="{9D8B030D-6E8A-4147-A177-3AD203B41FA5}">
                      <a16:colId xmlns:a16="http://schemas.microsoft.com/office/drawing/2014/main" val="3749048068"/>
                    </a:ext>
                  </a:extLst>
                </a:gridCol>
                <a:gridCol w="397610">
                  <a:extLst>
                    <a:ext uri="{9D8B030D-6E8A-4147-A177-3AD203B41FA5}">
                      <a16:colId xmlns:a16="http://schemas.microsoft.com/office/drawing/2014/main" val="707606777"/>
                    </a:ext>
                  </a:extLst>
                </a:gridCol>
                <a:gridCol w="397610">
                  <a:extLst>
                    <a:ext uri="{9D8B030D-6E8A-4147-A177-3AD203B41FA5}">
                      <a16:colId xmlns:a16="http://schemas.microsoft.com/office/drawing/2014/main" val="1490736590"/>
                    </a:ext>
                  </a:extLst>
                </a:gridCol>
                <a:gridCol w="397610">
                  <a:extLst>
                    <a:ext uri="{9D8B030D-6E8A-4147-A177-3AD203B41FA5}">
                      <a16:colId xmlns:a16="http://schemas.microsoft.com/office/drawing/2014/main" val="3543438214"/>
                    </a:ext>
                  </a:extLst>
                </a:gridCol>
                <a:gridCol w="397610">
                  <a:extLst>
                    <a:ext uri="{9D8B030D-6E8A-4147-A177-3AD203B41FA5}">
                      <a16:colId xmlns:a16="http://schemas.microsoft.com/office/drawing/2014/main" val="2923105803"/>
                    </a:ext>
                  </a:extLst>
                </a:gridCol>
                <a:gridCol w="397610">
                  <a:extLst>
                    <a:ext uri="{9D8B030D-6E8A-4147-A177-3AD203B41FA5}">
                      <a16:colId xmlns:a16="http://schemas.microsoft.com/office/drawing/2014/main" val="1501896175"/>
                    </a:ext>
                  </a:extLst>
                </a:gridCol>
                <a:gridCol w="397610">
                  <a:extLst>
                    <a:ext uri="{9D8B030D-6E8A-4147-A177-3AD203B41FA5}">
                      <a16:colId xmlns:a16="http://schemas.microsoft.com/office/drawing/2014/main" val="3191482179"/>
                    </a:ext>
                  </a:extLst>
                </a:gridCol>
                <a:gridCol w="397610">
                  <a:extLst>
                    <a:ext uri="{9D8B030D-6E8A-4147-A177-3AD203B41FA5}">
                      <a16:colId xmlns:a16="http://schemas.microsoft.com/office/drawing/2014/main" val="2517370421"/>
                    </a:ext>
                  </a:extLst>
                </a:gridCol>
                <a:gridCol w="397610">
                  <a:extLst>
                    <a:ext uri="{9D8B030D-6E8A-4147-A177-3AD203B41FA5}">
                      <a16:colId xmlns:a16="http://schemas.microsoft.com/office/drawing/2014/main" val="1888119561"/>
                    </a:ext>
                  </a:extLst>
                </a:gridCol>
                <a:gridCol w="397610">
                  <a:extLst>
                    <a:ext uri="{9D8B030D-6E8A-4147-A177-3AD203B41FA5}">
                      <a16:colId xmlns:a16="http://schemas.microsoft.com/office/drawing/2014/main" val="9979697"/>
                    </a:ext>
                  </a:extLst>
                </a:gridCol>
                <a:gridCol w="397610">
                  <a:extLst>
                    <a:ext uri="{9D8B030D-6E8A-4147-A177-3AD203B41FA5}">
                      <a16:colId xmlns:a16="http://schemas.microsoft.com/office/drawing/2014/main" val="1571073585"/>
                    </a:ext>
                  </a:extLst>
                </a:gridCol>
                <a:gridCol w="397610">
                  <a:extLst>
                    <a:ext uri="{9D8B030D-6E8A-4147-A177-3AD203B41FA5}">
                      <a16:colId xmlns:a16="http://schemas.microsoft.com/office/drawing/2014/main" val="1499362310"/>
                    </a:ext>
                  </a:extLst>
                </a:gridCol>
                <a:gridCol w="397610">
                  <a:extLst>
                    <a:ext uri="{9D8B030D-6E8A-4147-A177-3AD203B41FA5}">
                      <a16:colId xmlns:a16="http://schemas.microsoft.com/office/drawing/2014/main" val="7890926"/>
                    </a:ext>
                  </a:extLst>
                </a:gridCol>
                <a:gridCol w="397610">
                  <a:extLst>
                    <a:ext uri="{9D8B030D-6E8A-4147-A177-3AD203B41FA5}">
                      <a16:colId xmlns:a16="http://schemas.microsoft.com/office/drawing/2014/main" val="3855503116"/>
                    </a:ext>
                  </a:extLst>
                </a:gridCol>
                <a:gridCol w="397610">
                  <a:extLst>
                    <a:ext uri="{9D8B030D-6E8A-4147-A177-3AD203B41FA5}">
                      <a16:colId xmlns:a16="http://schemas.microsoft.com/office/drawing/2014/main" val="3086002266"/>
                    </a:ext>
                  </a:extLst>
                </a:gridCol>
                <a:gridCol w="397610">
                  <a:extLst>
                    <a:ext uri="{9D8B030D-6E8A-4147-A177-3AD203B41FA5}">
                      <a16:colId xmlns:a16="http://schemas.microsoft.com/office/drawing/2014/main" val="3930381120"/>
                    </a:ext>
                  </a:extLst>
                </a:gridCol>
                <a:gridCol w="397610">
                  <a:extLst>
                    <a:ext uri="{9D8B030D-6E8A-4147-A177-3AD203B41FA5}">
                      <a16:colId xmlns:a16="http://schemas.microsoft.com/office/drawing/2014/main" val="4213053175"/>
                    </a:ext>
                  </a:extLst>
                </a:gridCol>
                <a:gridCol w="397610">
                  <a:extLst>
                    <a:ext uri="{9D8B030D-6E8A-4147-A177-3AD203B41FA5}">
                      <a16:colId xmlns:a16="http://schemas.microsoft.com/office/drawing/2014/main" val="2234007877"/>
                    </a:ext>
                  </a:extLst>
                </a:gridCol>
                <a:gridCol w="397610">
                  <a:extLst>
                    <a:ext uri="{9D8B030D-6E8A-4147-A177-3AD203B41FA5}">
                      <a16:colId xmlns:a16="http://schemas.microsoft.com/office/drawing/2014/main" val="1799406987"/>
                    </a:ext>
                  </a:extLst>
                </a:gridCol>
                <a:gridCol w="397610">
                  <a:extLst>
                    <a:ext uri="{9D8B030D-6E8A-4147-A177-3AD203B41FA5}">
                      <a16:colId xmlns:a16="http://schemas.microsoft.com/office/drawing/2014/main" val="1593480813"/>
                    </a:ext>
                  </a:extLst>
                </a:gridCol>
                <a:gridCol w="397610">
                  <a:extLst>
                    <a:ext uri="{9D8B030D-6E8A-4147-A177-3AD203B41FA5}">
                      <a16:colId xmlns:a16="http://schemas.microsoft.com/office/drawing/2014/main" val="2102284393"/>
                    </a:ext>
                  </a:extLst>
                </a:gridCol>
                <a:gridCol w="397610">
                  <a:extLst>
                    <a:ext uri="{9D8B030D-6E8A-4147-A177-3AD203B41FA5}">
                      <a16:colId xmlns:a16="http://schemas.microsoft.com/office/drawing/2014/main" val="4197735094"/>
                    </a:ext>
                  </a:extLst>
                </a:gridCol>
                <a:gridCol w="208280">
                  <a:extLst>
                    <a:ext uri="{9D8B030D-6E8A-4147-A177-3AD203B41FA5}">
                      <a16:colId xmlns:a16="http://schemas.microsoft.com/office/drawing/2014/main" val="863444014"/>
                    </a:ext>
                  </a:extLst>
                </a:gridCol>
                <a:gridCol w="586940">
                  <a:extLst>
                    <a:ext uri="{9D8B030D-6E8A-4147-A177-3AD203B41FA5}">
                      <a16:colId xmlns:a16="http://schemas.microsoft.com/office/drawing/2014/main" val="1298153651"/>
                    </a:ext>
                  </a:extLst>
                </a:gridCol>
              </a:tblGrid>
              <a:tr h="746042">
                <a:tc>
                  <a:txBody>
                    <a:bodyPr/>
                    <a:lstStyle/>
                    <a:p>
                      <a:pPr algn="ctr" fontAlgn="ctr">
                        <a:buNone/>
                      </a:pPr>
                      <a:r>
                        <a:rPr lang="en-IN" sz="800" b="1" i="0" u="none" strike="noStrike">
                          <a:solidFill>
                            <a:srgbClr val="202124"/>
                          </a:solidFill>
                          <a:effectLst/>
                          <a:latin typeface="Consolas" panose="020B0609020204030204" pitchFamily="49" charset="0"/>
                        </a:rPr>
                        <a:t>month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800" b="1" i="0" u="none" strike="noStrike">
                          <a:solidFill>
                            <a:srgbClr val="000000"/>
                          </a:solidFill>
                          <a:effectLst/>
                          <a:latin typeface="Consolas"/>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others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quezon 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manila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caloocan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davao 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taguig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pasig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cebu 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antipolo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makati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valenzuela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paranaque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dasmarinas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las pinas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bacoor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mandaluyong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marikina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san jose del monte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imus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city of muntinlupa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pasay city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general trias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1" i="0" u="none" strike="noStrike">
                          <a:solidFill>
                            <a:srgbClr val="202124"/>
                          </a:solidFill>
                          <a:effectLst/>
                          <a:latin typeface="Consolas" panose="020B0609020204030204" pitchFamily="49" charset="0"/>
                        </a:rPr>
                        <a:t>cainta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lvl="0" algn="ctr">
                        <a:lnSpc>
                          <a:spcPct val="100000"/>
                        </a:lnSpc>
                        <a:spcBef>
                          <a:spcPts val="0"/>
                        </a:spcBef>
                        <a:spcAft>
                          <a:spcPts val="0"/>
                        </a:spcAft>
                        <a:buNone/>
                      </a:pPr>
                      <a:r>
                        <a:rPr lang="en-IN" sz="1000" b="1" i="0" u="none" strike="noStrike" kern="1200" noProof="0">
                          <a:solidFill>
                            <a:srgbClr val="000000"/>
                          </a:solidFill>
                          <a:effectLst/>
                          <a:latin typeface="Calibri"/>
                        </a:rPr>
                        <a:t>Avg. Demo Score</a:t>
                      </a:r>
                      <a:endParaRPr lang="en-IN" sz="1000" b="0" i="0" u="none" strike="noStrike" kern="1200" noProof="0">
                        <a:solidFill>
                          <a:srgbClr val="000000"/>
                        </a:solidFill>
                        <a:effectLst/>
                        <a:latin typeface="Calibri"/>
                      </a:endParaRPr>
                    </a:p>
                    <a:p>
                      <a:pPr lvl="0" algn="ctr">
                        <a:lnSpc>
                          <a:spcPts val="750"/>
                        </a:lnSpc>
                        <a:buNone/>
                      </a:pPr>
                      <a:endParaRPr lang="en-IN" sz="1200" b="1" i="0" u="none" strike="noStrike" kern="1200">
                        <a:solidFill>
                          <a:schemeClr val="tx1"/>
                        </a:solidFill>
                        <a:effectLst/>
                        <a:latin typeface="+mn-lt"/>
                        <a:ea typeface="+mn-ea"/>
                        <a:cs typeface="+mn-cs"/>
                      </a:endParaRPr>
                    </a:p>
                  </a:txBody>
                  <a:tcPr marL="4154" marR="4154" marT="4154"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3363954"/>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50274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63.47%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5C87D"/>
                    </a:solidFill>
                  </a:tcPr>
                </a:tc>
                <a:tc>
                  <a:txBody>
                    <a:bodyPr/>
                    <a:lstStyle/>
                    <a:p>
                      <a:pPr algn="ctr" fontAlgn="ctr">
                        <a:buNone/>
                      </a:pPr>
                      <a:r>
                        <a:rPr lang="en-IN" sz="700" b="0" i="0" u="none" strike="noStrike">
                          <a:solidFill>
                            <a:srgbClr val="000000"/>
                          </a:solidFill>
                          <a:effectLst/>
                          <a:latin typeface="Consolas" panose="020B0609020204030204" pitchFamily="49" charset="0"/>
                        </a:rPr>
                        <a:t>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buNone/>
                      </a:pPr>
                      <a:r>
                        <a:rPr lang="en-IN" sz="700" b="0" i="0" u="none" strike="noStrike">
                          <a:solidFill>
                            <a:srgbClr val="000000"/>
                          </a:solidFill>
                          <a:effectLst/>
                          <a:latin typeface="Consolas" panose="020B0609020204030204" pitchFamily="49" charset="0"/>
                        </a:rPr>
                        <a:t>3.26%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buNone/>
                      </a:pPr>
                      <a:r>
                        <a:rPr lang="en-IN" sz="700" b="0" i="0" u="none" strike="noStrike">
                          <a:solidFill>
                            <a:srgbClr val="000000"/>
                          </a:solidFill>
                          <a:effectLst/>
                          <a:latin typeface="Consolas" panose="020B0609020204030204" pitchFamily="49" charset="0"/>
                        </a:rPr>
                        <a:t>3.11%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buNone/>
                      </a:pPr>
                      <a:r>
                        <a:rPr lang="en-IN" sz="700" b="0" i="0" u="none" strike="noStrike">
                          <a:solidFill>
                            <a:srgbClr val="000000"/>
                          </a:solidFill>
                          <a:effectLst/>
                          <a:latin typeface="Consolas" panose="020B0609020204030204" pitchFamily="49" charset="0"/>
                        </a:rPr>
                        <a:t>2.10%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483"/>
                    </a:solidFill>
                  </a:tcPr>
                </a:tc>
                <a:tc>
                  <a:txBody>
                    <a:bodyPr/>
                    <a:lstStyle/>
                    <a:p>
                      <a:pPr algn="ctr" fontAlgn="ctr">
                        <a:buNone/>
                      </a:pPr>
                      <a:r>
                        <a:rPr lang="en-IN" sz="700" b="0" i="0" u="none" strike="noStrike">
                          <a:solidFill>
                            <a:srgbClr val="F1F1F1"/>
                          </a:solidFill>
                          <a:effectLst/>
                          <a:latin typeface="Consolas" panose="020B0609020204030204" pitchFamily="49" charset="0"/>
                        </a:rPr>
                        <a:t>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algn="ctr" fontAlgn="ctr">
                        <a:buNone/>
                      </a:pPr>
                      <a:r>
                        <a:rPr lang="en-IN" sz="700" b="0" i="0" u="none" strike="noStrike">
                          <a:solidFill>
                            <a:srgbClr val="000000"/>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buNone/>
                      </a:pPr>
                      <a:r>
                        <a:rPr lang="en-IN" sz="700" b="0" i="0" u="none" strike="noStrike">
                          <a:solidFill>
                            <a:srgbClr val="000000"/>
                          </a:solidFill>
                          <a:effectLst/>
                          <a:latin typeface="Consolas" panose="020B0609020204030204" pitchFamily="49" charset="0"/>
                        </a:rPr>
                        <a:t>1.64%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000000"/>
                          </a:solidFill>
                          <a:effectLst/>
                          <a:latin typeface="Consolas" panose="020B0609020204030204" pitchFamily="49" charset="0"/>
                        </a:rPr>
                        <a:t>1.51%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700" b="0" i="0" u="none" strike="noStrike">
                          <a:solidFill>
                            <a:srgbClr val="F1F1F1"/>
                          </a:solidFill>
                          <a:effectLst/>
                          <a:latin typeface="Consolas" panose="020B0609020204030204" pitchFamily="49" charset="0"/>
                        </a:rPr>
                        <a:t>1.17%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buNone/>
                      </a:pPr>
                      <a:r>
                        <a:rPr lang="en-IN" sz="700" b="0" i="0" u="none" strike="noStrike">
                          <a:solidFill>
                            <a:srgbClr val="000000"/>
                          </a:solidFill>
                          <a:effectLst/>
                          <a:latin typeface="Consolas" panose="020B0609020204030204" pitchFamily="49" charset="0"/>
                        </a:rPr>
                        <a:t>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buNone/>
                      </a:pPr>
                      <a:r>
                        <a:rPr lang="en-IN" sz="700" b="0" i="0" u="none" strike="noStrike">
                          <a:solidFill>
                            <a:srgbClr val="000000"/>
                          </a:solidFill>
                          <a:effectLst/>
                          <a:latin typeface="Consolas" panose="020B0609020204030204" pitchFamily="49" charset="0"/>
                        </a:rPr>
                        <a:t>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A81"/>
                    </a:solidFill>
                  </a:tcPr>
                </a:tc>
                <a:tc>
                  <a:txBody>
                    <a:bodyPr/>
                    <a:lstStyle/>
                    <a:p>
                      <a:pPr algn="ctr" fontAlgn="ctr">
                        <a:buNone/>
                      </a:pPr>
                      <a:r>
                        <a:rPr lang="en-IN" sz="700" b="0" i="0" u="none" strike="noStrike">
                          <a:solidFill>
                            <a:srgbClr val="000000"/>
                          </a:solidFill>
                          <a:effectLst/>
                          <a:latin typeface="Consolas" panose="020B0609020204030204" pitchFamily="49"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buNone/>
                      </a:pPr>
                      <a:r>
                        <a:rPr lang="en-IN" sz="700" b="0" i="0" u="none" strike="noStrike">
                          <a:solidFill>
                            <a:srgbClr val="000000"/>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buNone/>
                      </a:pPr>
                      <a:r>
                        <a:rPr lang="en-IN" sz="700" b="0" i="0" u="none" strike="noStrike">
                          <a:solidFill>
                            <a:srgbClr val="F1F1F1"/>
                          </a:solidFill>
                          <a:effectLst/>
                          <a:latin typeface="Consolas" panose="020B0609020204030204" pitchFamily="49" charset="0"/>
                        </a:rPr>
                        <a:t>0.97%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buNone/>
                      </a:pPr>
                      <a:r>
                        <a:rPr lang="en-IN" sz="700" b="0" i="0" u="none" strike="noStrike">
                          <a:solidFill>
                            <a:srgbClr val="000000"/>
                          </a:solidFill>
                          <a:effectLst/>
                          <a:latin typeface="Consolas" panose="020B0609020204030204" pitchFamily="49" charset="0"/>
                        </a:rPr>
                        <a:t>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0.85%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0.83%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buNone/>
                      </a:pPr>
                      <a:r>
                        <a:rPr lang="en-IN" sz="700" b="0" i="0" u="none" strike="noStrike">
                          <a:solidFill>
                            <a:srgbClr val="000000"/>
                          </a:solidFill>
                          <a:effectLst/>
                          <a:latin typeface="Consolas" panose="020B0609020204030204" pitchFamily="49"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0.309692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086482832"/>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45303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61.95%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6"/>
                    </a:solidFill>
                  </a:tcPr>
                </a:tc>
                <a:tc>
                  <a:txBody>
                    <a:bodyPr/>
                    <a:lstStyle/>
                    <a:p>
                      <a:pPr algn="ctr" fontAlgn="ctr">
                        <a:buNone/>
                      </a:pPr>
                      <a:r>
                        <a:rPr lang="en-IN" sz="700" b="0" i="0" u="none" strike="noStrike">
                          <a:solidFill>
                            <a:srgbClr val="000000"/>
                          </a:solidFill>
                          <a:effectLst/>
                          <a:latin typeface="Consolas" panose="020B0609020204030204" pitchFamily="49" charset="0"/>
                        </a:rPr>
                        <a:t>5.70%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FC27C"/>
                    </a:solidFill>
                  </a:tcPr>
                </a:tc>
                <a:tc>
                  <a:txBody>
                    <a:bodyPr/>
                    <a:lstStyle/>
                    <a:p>
                      <a:pPr algn="ctr" fontAlgn="ctr">
                        <a:buNone/>
                      </a:pPr>
                      <a:r>
                        <a:rPr lang="en-IN" sz="700" b="0" i="0" u="none" strike="noStrike">
                          <a:solidFill>
                            <a:srgbClr val="000000"/>
                          </a:solidFill>
                          <a:effectLst/>
                          <a:latin typeface="Consolas" panose="020B0609020204030204" pitchFamily="49" charset="0"/>
                        </a:rPr>
                        <a:t>3.50%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3.12%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buNone/>
                      </a:pPr>
                      <a:r>
                        <a:rPr lang="en-IN" sz="700" b="0" i="0" u="none" strike="noStrike">
                          <a:solidFill>
                            <a:srgbClr val="000000"/>
                          </a:solidFill>
                          <a:effectLst/>
                          <a:latin typeface="Consolas" panose="020B0609020204030204" pitchFamily="49" charset="0"/>
                        </a:rPr>
                        <a:t>1.95%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700" b="0" i="0" u="none" strike="noStrike">
                          <a:solidFill>
                            <a:srgbClr val="000000"/>
                          </a:solidFill>
                          <a:effectLst/>
                          <a:latin typeface="Consolas" panose="020B0609020204030204" pitchFamily="49" charset="0"/>
                        </a:rPr>
                        <a:t>2.09%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8CD7E"/>
                    </a:solidFill>
                  </a:tcPr>
                </a:tc>
                <a:tc>
                  <a:txBody>
                    <a:bodyPr/>
                    <a:lstStyle/>
                    <a:p>
                      <a:pPr algn="ctr" fontAlgn="ctr">
                        <a:buNone/>
                      </a:pPr>
                      <a:r>
                        <a:rPr lang="en-IN" sz="700" b="0" i="0" u="none" strike="noStrike">
                          <a:solidFill>
                            <a:srgbClr val="000000"/>
                          </a:solidFill>
                          <a:effectLst/>
                          <a:latin typeface="Consolas" panose="020B0609020204030204" pitchFamily="49" charset="0"/>
                        </a:rPr>
                        <a:t>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F6F"/>
                    </a:solidFill>
                  </a:tcPr>
                </a:tc>
                <a:tc>
                  <a:txBody>
                    <a:bodyPr/>
                    <a:lstStyle/>
                    <a:p>
                      <a:pPr algn="ctr" fontAlgn="ctr">
                        <a:buNone/>
                      </a:pPr>
                      <a:r>
                        <a:rPr lang="en-IN" sz="700" b="0" i="0" u="none" strike="noStrike">
                          <a:solidFill>
                            <a:srgbClr val="000000"/>
                          </a:solidFill>
                          <a:effectLst/>
                          <a:latin typeface="Consolas" panose="020B0609020204030204" pitchFamily="49" charset="0"/>
                        </a:rPr>
                        <a:t>1.43%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700" b="0" i="0" u="none" strike="noStrike">
                          <a:solidFill>
                            <a:srgbClr val="F1F1F1"/>
                          </a:solidFill>
                          <a:effectLst/>
                          <a:latin typeface="Consolas" panose="020B0609020204030204" pitchFamily="49" charset="0"/>
                        </a:rPr>
                        <a:t>1.15%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buNone/>
                      </a:pPr>
                      <a:r>
                        <a:rPr lang="en-IN" sz="700" b="0" i="0" u="none" strike="noStrike">
                          <a:solidFill>
                            <a:srgbClr val="000000"/>
                          </a:solidFill>
                          <a:effectLst/>
                          <a:latin typeface="Consolas" panose="020B0609020204030204" pitchFamily="49"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buNone/>
                      </a:pPr>
                      <a:r>
                        <a:rPr lang="en-IN" sz="700" b="0" i="0" u="none" strike="noStrike">
                          <a:solidFill>
                            <a:srgbClr val="F1F1F1"/>
                          </a:solidFill>
                          <a:effectLst/>
                          <a:latin typeface="Consolas" panose="020B0609020204030204" pitchFamily="49" charset="0"/>
                        </a:rPr>
                        <a:t>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0.92%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CF7E"/>
                    </a:solidFill>
                  </a:tcPr>
                </a:tc>
                <a:tc>
                  <a:txBody>
                    <a:bodyPr/>
                    <a:lstStyle/>
                    <a:p>
                      <a:pPr algn="ctr" fontAlgn="ctr">
                        <a:buNone/>
                      </a:pPr>
                      <a:r>
                        <a:rPr lang="en-IN" sz="700" b="0" i="0" u="none" strike="noStrike">
                          <a:solidFill>
                            <a:srgbClr val="F1F1F1"/>
                          </a:solidFill>
                          <a:effectLst/>
                          <a:latin typeface="Consolas" panose="020B0609020204030204" pitchFamily="49"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0.308101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10421450"/>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37220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62.40%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ctr" fontAlgn="ctr">
                        <a:buNone/>
                      </a:pPr>
                      <a:r>
                        <a:rPr lang="en-IN" sz="700" b="0" i="0" u="none" strike="noStrike">
                          <a:solidFill>
                            <a:srgbClr val="000000"/>
                          </a:solidFill>
                          <a:effectLst/>
                          <a:latin typeface="Consolas" panose="020B0609020204030204" pitchFamily="49" charset="0"/>
                        </a:rPr>
                        <a:t>5.71%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3.33%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buNone/>
                      </a:pPr>
                      <a:r>
                        <a:rPr lang="en-IN" sz="700" b="0" i="0" u="none" strike="noStrike">
                          <a:solidFill>
                            <a:srgbClr val="000000"/>
                          </a:solidFill>
                          <a:effectLst/>
                          <a:latin typeface="Consolas" panose="020B0609020204030204" pitchFamily="49" charset="0"/>
                        </a:rPr>
                        <a:t>3.18%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buNone/>
                      </a:pPr>
                      <a:r>
                        <a:rPr lang="en-IN" sz="700" b="0" i="0" u="none" strike="noStrike">
                          <a:solidFill>
                            <a:srgbClr val="F1F1F1"/>
                          </a:solidFill>
                          <a:effectLst/>
                          <a:latin typeface="Consolas" panose="020B0609020204030204" pitchFamily="49" charset="0"/>
                        </a:rPr>
                        <a:t>1.91%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algn="ctr" fontAlgn="ctr">
                        <a:buNone/>
                      </a:pPr>
                      <a:r>
                        <a:rPr lang="en-IN" sz="700" b="0" i="0" u="none" strike="noStrike">
                          <a:solidFill>
                            <a:srgbClr val="000000"/>
                          </a:solidFill>
                          <a:effectLst/>
                          <a:latin typeface="Consolas" panose="020B0609020204030204" pitchFamily="49" charset="0"/>
                        </a:rPr>
                        <a:t>2.01%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buNone/>
                      </a:pPr>
                      <a:r>
                        <a:rPr lang="en-IN" sz="700" b="0" i="0" u="none" strike="noStrike">
                          <a:solidFill>
                            <a:srgbClr val="000000"/>
                          </a:solidFill>
                          <a:effectLst/>
                          <a:latin typeface="Consolas" panose="020B0609020204030204" pitchFamily="49" charset="0"/>
                        </a:rPr>
                        <a:t>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27C"/>
                    </a:solidFill>
                  </a:tcPr>
                </a:tc>
                <a:tc>
                  <a:txBody>
                    <a:bodyPr/>
                    <a:lstStyle/>
                    <a:p>
                      <a:pPr algn="ctr" fontAlgn="ctr">
                        <a:buNone/>
                      </a:pPr>
                      <a:r>
                        <a:rPr lang="en-IN" sz="700" b="0" i="0" u="none" strike="noStrike">
                          <a:solidFill>
                            <a:srgbClr val="000000"/>
                          </a:solidFill>
                          <a:effectLst/>
                          <a:latin typeface="Consolas" panose="020B0609020204030204" pitchFamily="49" charset="0"/>
                        </a:rPr>
                        <a:t>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buNone/>
                      </a:pPr>
                      <a:r>
                        <a:rPr lang="en-IN" sz="700" b="0" i="0" u="none" strike="noStrike">
                          <a:solidFill>
                            <a:srgbClr val="000000"/>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C78"/>
                    </a:solidFill>
                  </a:tcPr>
                </a:tc>
                <a:tc>
                  <a:txBody>
                    <a:bodyPr/>
                    <a:lstStyle/>
                    <a:p>
                      <a:pPr algn="ctr" fontAlgn="ctr">
                        <a:buNone/>
                      </a:pPr>
                      <a:r>
                        <a:rPr lang="en-IN" sz="700" b="0" i="0" u="none" strike="noStrike">
                          <a:solidFill>
                            <a:srgbClr val="F1F1F1"/>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buNone/>
                      </a:pPr>
                      <a:r>
                        <a:rPr lang="en-IN" sz="700" b="0" i="0" u="none" strike="noStrike">
                          <a:solidFill>
                            <a:srgbClr val="000000"/>
                          </a:solidFill>
                          <a:effectLst/>
                          <a:latin typeface="Consolas" panose="020B0609020204030204" pitchFamily="49" charset="0"/>
                        </a:rPr>
                        <a:t>1.22%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buNone/>
                      </a:pPr>
                      <a:r>
                        <a:rPr lang="en-IN" sz="700" b="0" i="0" u="none" strike="noStrike">
                          <a:solidFill>
                            <a:srgbClr val="000000"/>
                          </a:solidFill>
                          <a:effectLst/>
                          <a:latin typeface="Consolas" panose="020B0609020204030204" pitchFamily="49" charset="0"/>
                        </a:rPr>
                        <a:t>1.30%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buNone/>
                      </a:pPr>
                      <a:r>
                        <a:rPr lang="en-IN" sz="700" b="0" i="0" u="none" strike="noStrike">
                          <a:solidFill>
                            <a:srgbClr val="000000"/>
                          </a:solidFill>
                          <a:effectLst/>
                          <a:latin typeface="Consolas" panose="020B0609020204030204" pitchFamily="49" charset="0"/>
                        </a:rPr>
                        <a:t>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700" b="0" i="0" u="none" strike="noStrike">
                          <a:solidFill>
                            <a:srgbClr val="000000"/>
                          </a:solidFill>
                          <a:effectLst/>
                          <a:latin typeface="Consolas" panose="020B0609020204030204" pitchFamily="49" charset="0"/>
                        </a:rPr>
                        <a:t>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700" b="0" i="0" u="none" strike="noStrike">
                          <a:solidFill>
                            <a:srgbClr val="F1F1F1"/>
                          </a:solidFill>
                          <a:effectLst/>
                          <a:latin typeface="Consolas" panose="020B0609020204030204" pitchFamily="49" charset="0"/>
                        </a:rPr>
                        <a:t>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0.92%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70"/>
                    </a:solidFill>
                  </a:tcPr>
                </a:tc>
                <a:tc>
                  <a:txBody>
                    <a:bodyPr/>
                    <a:lstStyle/>
                    <a:p>
                      <a:pPr algn="ctr" fontAlgn="ctr">
                        <a:buNone/>
                      </a:pPr>
                      <a:r>
                        <a:rPr lang="en-IN" sz="700" b="0" i="0" u="none" strike="noStrike">
                          <a:solidFill>
                            <a:srgbClr val="000000"/>
                          </a:solidFill>
                          <a:effectLst/>
                          <a:latin typeface="Consolas" panose="020B0609020204030204" pitchFamily="49" charset="0"/>
                        </a:rPr>
                        <a:t>0.90%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483"/>
                    </a:solidFill>
                  </a:tcPr>
                </a:tc>
                <a:tc>
                  <a:txBody>
                    <a:bodyPr/>
                    <a:lstStyle/>
                    <a:p>
                      <a:pPr algn="ctr" fontAlgn="ctr">
                        <a:buNone/>
                      </a:pPr>
                      <a:r>
                        <a:rPr lang="en-IN" sz="700" b="0" i="0" u="none" strike="noStrike">
                          <a:solidFill>
                            <a:srgbClr val="000000"/>
                          </a:solidFill>
                          <a:effectLst/>
                          <a:latin typeface="Consolas" panose="020B0609020204030204" pitchFamily="49" charset="0"/>
                        </a:rPr>
                        <a:t>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0.90%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0.30731</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113980999"/>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40533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63.47%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6C87D"/>
                    </a:solidFill>
                  </a:tcPr>
                </a:tc>
                <a:tc>
                  <a:txBody>
                    <a:bodyPr/>
                    <a:lstStyle/>
                    <a:p>
                      <a:pPr algn="ctr" fontAlgn="ctr">
                        <a:buNone/>
                      </a:pPr>
                      <a:r>
                        <a:rPr lang="en-IN" sz="700" b="0" i="0" u="none" strike="noStrike">
                          <a:solidFill>
                            <a:srgbClr val="000000"/>
                          </a:solidFill>
                          <a:effectLst/>
                          <a:latin typeface="Consolas" panose="020B0609020204030204" pitchFamily="49" charset="0"/>
                        </a:rPr>
                        <a:t>5.46%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ctr">
                        <a:buNone/>
                      </a:pPr>
                      <a:r>
                        <a:rPr lang="en-IN" sz="700" b="0" i="0" u="none" strike="noStrike">
                          <a:solidFill>
                            <a:srgbClr val="000000"/>
                          </a:solidFill>
                          <a:effectLst/>
                          <a:latin typeface="Consolas" panose="020B0609020204030204" pitchFamily="49" charset="0"/>
                        </a:rPr>
                        <a:t>3.24%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buNone/>
                      </a:pPr>
                      <a:r>
                        <a:rPr lang="en-IN" sz="700" b="0" i="0" u="none" strike="noStrike">
                          <a:solidFill>
                            <a:srgbClr val="000000"/>
                          </a:solidFill>
                          <a:effectLst/>
                          <a:latin typeface="Consolas" panose="020B0609020204030204" pitchFamily="49" charset="0"/>
                        </a:rPr>
                        <a:t>2.99%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2.01%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700" b="0" i="0" u="none" strike="noStrike">
                          <a:solidFill>
                            <a:srgbClr val="F1F1F1"/>
                          </a:solidFill>
                          <a:effectLst/>
                          <a:latin typeface="Consolas" panose="020B0609020204030204" pitchFamily="49" charset="0"/>
                        </a:rPr>
                        <a:t>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ctr" fontAlgn="ctr">
                        <a:buNone/>
                      </a:pPr>
                      <a:r>
                        <a:rPr lang="en-IN" sz="700" b="0" i="0" u="none" strike="noStrike">
                          <a:solidFill>
                            <a:srgbClr val="000000"/>
                          </a:solidFill>
                          <a:effectLst/>
                          <a:latin typeface="Consolas" panose="020B0609020204030204" pitchFamily="49" charset="0"/>
                        </a:rPr>
                        <a:t>1.94%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700" b="0" i="0" u="none" strike="noStrike">
                          <a:solidFill>
                            <a:srgbClr val="000000"/>
                          </a:solidFill>
                          <a:effectLst/>
                          <a:latin typeface="Consolas" panose="020B0609020204030204" pitchFamily="49" charset="0"/>
                        </a:rPr>
                        <a:t>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1.57%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buNone/>
                      </a:pPr>
                      <a:r>
                        <a:rPr lang="en-IN" sz="700" b="0" i="0" u="none" strike="noStrike">
                          <a:solidFill>
                            <a:srgbClr val="000000"/>
                          </a:solidFill>
                          <a:effectLst/>
                          <a:latin typeface="Consolas" panose="020B0609020204030204" pitchFamily="49" charset="0"/>
                        </a:rPr>
                        <a:t>1.52%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ctr" fontAlgn="ctr">
                        <a:buNone/>
                      </a:pPr>
                      <a:r>
                        <a:rPr lang="en-IN" sz="700" b="0" i="0" u="none" strike="noStrike">
                          <a:solidFill>
                            <a:srgbClr val="000000"/>
                          </a:solidFill>
                          <a:effectLst/>
                          <a:latin typeface="Consolas" panose="020B0609020204030204" pitchFamily="49" charset="0"/>
                        </a:rPr>
                        <a:t>1.49%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D17F"/>
                    </a:solidFill>
                  </a:tcPr>
                </a:tc>
                <a:tc>
                  <a:txBody>
                    <a:bodyPr/>
                    <a:lstStyle/>
                    <a:p>
                      <a:pPr algn="ctr" fontAlgn="ctr">
                        <a:buNone/>
                      </a:pPr>
                      <a:r>
                        <a:rPr lang="en-IN" sz="700" b="0" i="0" u="none" strike="noStrike">
                          <a:solidFill>
                            <a:srgbClr val="000000"/>
                          </a:solidFill>
                          <a:effectLst/>
                          <a:latin typeface="Consolas" panose="020B0609020204030204" pitchFamily="49" charset="0"/>
                        </a:rPr>
                        <a:t>1.22%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buNone/>
                      </a:pPr>
                      <a:r>
                        <a:rPr lang="en-IN" sz="700" b="0" i="0" u="none" strike="noStrike">
                          <a:solidFill>
                            <a:srgbClr val="000000"/>
                          </a:solidFill>
                          <a:effectLst/>
                          <a:latin typeface="Consolas" panose="020B0609020204030204" pitchFamily="49"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buNone/>
                      </a:pPr>
                      <a:r>
                        <a:rPr lang="en-IN" sz="700" b="0" i="0" u="none" strike="noStrike">
                          <a:solidFill>
                            <a:srgbClr val="000000"/>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buNone/>
                      </a:pPr>
                      <a:r>
                        <a:rPr lang="en-IN" sz="700" b="0" i="0" u="none" strike="noStrike">
                          <a:solidFill>
                            <a:srgbClr val="F1F1F1"/>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buNone/>
                      </a:pPr>
                      <a:r>
                        <a:rPr lang="en-IN" sz="700" b="0" i="0" u="none" strike="noStrike">
                          <a:solidFill>
                            <a:srgbClr val="000000"/>
                          </a:solidFill>
                          <a:effectLst/>
                          <a:latin typeface="Consolas" panose="020B0609020204030204" pitchFamily="49" charset="0"/>
                        </a:rPr>
                        <a:t>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buNone/>
                      </a:pPr>
                      <a:r>
                        <a:rPr lang="en-IN" sz="700" b="0" i="0" u="none" strike="noStrike">
                          <a:solidFill>
                            <a:srgbClr val="F1F1F1"/>
                          </a:solidFill>
                          <a:effectLst/>
                          <a:latin typeface="Consolas" panose="020B0609020204030204" pitchFamily="49" charset="0"/>
                        </a:rPr>
                        <a:t>0.89%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0.97%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buNone/>
                      </a:pPr>
                      <a:r>
                        <a:rPr lang="en-IN" sz="700" b="0" i="0" u="none" strike="noStrike">
                          <a:solidFill>
                            <a:srgbClr val="000000"/>
                          </a:solidFill>
                          <a:effectLst/>
                          <a:latin typeface="Consolas" panose="020B0609020204030204" pitchFamily="49" charset="0"/>
                        </a:rPr>
                        <a:t>0.89%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700" b="0" i="0" u="none" strike="noStrike">
                          <a:solidFill>
                            <a:srgbClr val="000000"/>
                          </a:solidFill>
                          <a:effectLst/>
                          <a:latin typeface="Consolas" panose="020B0609020204030204" pitchFamily="49" charset="0"/>
                        </a:rPr>
                        <a:t>0.89%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0.78%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0.307182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734775008"/>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42856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62.58%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5.39%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3.27%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700" b="0" i="0" u="none" strike="noStrike">
                          <a:solidFill>
                            <a:srgbClr val="000000"/>
                          </a:solidFill>
                          <a:effectLst/>
                          <a:latin typeface="Consolas" panose="020B0609020204030204" pitchFamily="49" charset="0"/>
                        </a:rPr>
                        <a:t>3.17%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2.09%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buNone/>
                      </a:pPr>
                      <a:r>
                        <a:rPr lang="en-IN" sz="700" b="0" i="0" u="none" strike="noStrike">
                          <a:solidFill>
                            <a:srgbClr val="000000"/>
                          </a:solidFill>
                          <a:effectLst/>
                          <a:latin typeface="Consolas" panose="020B0609020204030204" pitchFamily="49" charset="0"/>
                        </a:rPr>
                        <a:t>1.96%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buNone/>
                      </a:pPr>
                      <a:r>
                        <a:rPr lang="en-IN" sz="700" b="0" i="0" u="none" strike="noStrike">
                          <a:solidFill>
                            <a:srgbClr val="000000"/>
                          </a:solidFill>
                          <a:effectLst/>
                          <a:latin typeface="Consolas" panose="020B0609020204030204" pitchFamily="49" charset="0"/>
                        </a:rPr>
                        <a:t>1.93%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buNone/>
                      </a:pPr>
                      <a:r>
                        <a:rPr lang="en-IN" sz="700" b="0" i="0" u="none" strike="noStrike">
                          <a:solidFill>
                            <a:srgbClr val="000000"/>
                          </a:solidFill>
                          <a:effectLst/>
                          <a:latin typeface="Consolas" panose="020B0609020204030204" pitchFamily="49" charset="0"/>
                        </a:rPr>
                        <a:t>1.93%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ctr" fontAlgn="ctr">
                        <a:buNone/>
                      </a:pPr>
                      <a:r>
                        <a:rPr lang="en-IN" sz="700" b="0" i="0" u="none" strike="noStrike">
                          <a:solidFill>
                            <a:srgbClr val="000000"/>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buNone/>
                      </a:pPr>
                      <a:r>
                        <a:rPr lang="en-IN" sz="700" b="0" i="0" u="none" strike="noStrike">
                          <a:solidFill>
                            <a:srgbClr val="000000"/>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buNone/>
                      </a:pPr>
                      <a:r>
                        <a:rPr lang="en-IN" sz="700" b="0" i="0" u="none" strike="noStrike">
                          <a:solidFill>
                            <a:srgbClr val="000000"/>
                          </a:solidFill>
                          <a:effectLst/>
                          <a:latin typeface="Consolas" panose="020B0609020204030204" pitchFamily="49" charset="0"/>
                        </a:rPr>
                        <a:t>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algn="ctr" fontAlgn="ctr">
                        <a:buNone/>
                      </a:pPr>
                      <a:r>
                        <a:rPr lang="en-IN" sz="700" b="0" i="0" u="none" strike="noStrike">
                          <a:solidFill>
                            <a:srgbClr val="000000"/>
                          </a:solidFill>
                          <a:effectLst/>
                          <a:latin typeface="Consolas" panose="020B0609020204030204" pitchFamily="49" charset="0"/>
                        </a:rPr>
                        <a:t>1.39%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700" b="0" i="0" u="none" strike="noStrike">
                          <a:solidFill>
                            <a:srgbClr val="000000"/>
                          </a:solidFill>
                          <a:effectLst/>
                          <a:latin typeface="Consolas" panose="020B0609020204030204" pitchFamily="49"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buNone/>
                      </a:pPr>
                      <a:r>
                        <a:rPr lang="en-IN" sz="700" b="0" i="0" u="none" strike="noStrike">
                          <a:solidFill>
                            <a:srgbClr val="000000"/>
                          </a:solidFill>
                          <a:effectLst/>
                          <a:latin typeface="Consolas" panose="020B0609020204030204" pitchFamily="49" charset="0"/>
                        </a:rPr>
                        <a:t>1.19%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2"/>
                    </a:solidFill>
                  </a:tcPr>
                </a:tc>
                <a:tc>
                  <a:txBody>
                    <a:bodyPr/>
                    <a:lstStyle/>
                    <a:p>
                      <a:pPr algn="ctr" fontAlgn="ctr">
                        <a:buNone/>
                      </a:pPr>
                      <a:r>
                        <a:rPr lang="en-IN" sz="700" b="0" i="0" u="none" strike="noStrike">
                          <a:solidFill>
                            <a:srgbClr val="000000"/>
                          </a:solidFill>
                          <a:effectLst/>
                          <a:latin typeface="Consolas" panose="020B0609020204030204" pitchFamily="49" charset="0"/>
                        </a:rPr>
                        <a:t>1.03%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6C87D"/>
                    </a:solidFill>
                  </a:tcPr>
                </a:tc>
                <a:tc>
                  <a:txBody>
                    <a:bodyPr/>
                    <a:lstStyle/>
                    <a:p>
                      <a:pPr algn="ctr" fontAlgn="ctr">
                        <a:buNone/>
                      </a:pPr>
                      <a:r>
                        <a:rPr lang="en-IN" sz="700" b="0" i="0" u="none" strike="noStrike">
                          <a:solidFill>
                            <a:srgbClr val="000000"/>
                          </a:solidFill>
                          <a:effectLst/>
                          <a:latin typeface="Consolas" panose="020B0609020204030204" pitchFamily="49" charset="0"/>
                        </a:rPr>
                        <a:t>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700" b="0" i="0" u="none" strike="noStrike">
                          <a:solidFill>
                            <a:srgbClr val="000000"/>
                          </a:solidFill>
                          <a:effectLst/>
                          <a:latin typeface="Consolas" panose="020B0609020204030204" pitchFamily="49" charset="0"/>
                        </a:rPr>
                        <a:t>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tc>
                  <a:txBody>
                    <a:bodyPr/>
                    <a:lstStyle/>
                    <a:p>
                      <a:pPr algn="ctr" fontAlgn="ctr">
                        <a:buNone/>
                      </a:pPr>
                      <a:r>
                        <a:rPr lang="en-IN" sz="700" b="0" i="0" u="none" strike="noStrike">
                          <a:solidFill>
                            <a:srgbClr val="000000"/>
                          </a:solidFill>
                          <a:effectLst/>
                          <a:latin typeface="Consolas" panose="020B0609020204030204" pitchFamily="49" charset="0"/>
                        </a:rPr>
                        <a:t>0.87%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ctr">
                        <a:buNone/>
                      </a:pPr>
                      <a:r>
                        <a:rPr lang="en-IN" sz="700" b="0" i="0" u="none" strike="noStrike">
                          <a:solidFill>
                            <a:srgbClr val="000000"/>
                          </a:solidFill>
                          <a:effectLst/>
                          <a:latin typeface="Consolas" panose="020B0609020204030204" pitchFamily="49" charset="0"/>
                        </a:rPr>
                        <a:t>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2"/>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0.30672</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62651016"/>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35771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62.02%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algn="ctr" fontAlgn="ctr">
                        <a:buNone/>
                      </a:pPr>
                      <a:r>
                        <a:rPr lang="en-IN" sz="700" b="0" i="0" u="none" strike="noStrike">
                          <a:solidFill>
                            <a:srgbClr val="000000"/>
                          </a:solidFill>
                          <a:effectLst/>
                          <a:latin typeface="Consolas" panose="020B0609020204030204" pitchFamily="49" charset="0"/>
                        </a:rPr>
                        <a:t>5.64%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3.35%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2"/>
                    </a:solidFill>
                  </a:tcPr>
                </a:tc>
                <a:tc>
                  <a:txBody>
                    <a:bodyPr/>
                    <a:lstStyle/>
                    <a:p>
                      <a:pPr algn="ctr" fontAlgn="ctr">
                        <a:buNone/>
                      </a:pPr>
                      <a:r>
                        <a:rPr lang="en-IN" sz="700" b="0" i="0" u="none" strike="noStrike">
                          <a:solidFill>
                            <a:srgbClr val="000000"/>
                          </a:solidFill>
                          <a:effectLst/>
                          <a:latin typeface="Consolas" panose="020B0609020204030204" pitchFamily="49" charset="0"/>
                        </a:rPr>
                        <a:t>3.21%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buNone/>
                      </a:pPr>
                      <a:r>
                        <a:rPr lang="en-IN" sz="700" b="0" i="0" u="none" strike="noStrike">
                          <a:solidFill>
                            <a:srgbClr val="F1F1F1"/>
                          </a:solidFill>
                          <a:effectLst/>
                          <a:latin typeface="Consolas" panose="020B0609020204030204" pitchFamily="49" charset="0"/>
                        </a:rPr>
                        <a:t>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700" b="0" i="0" u="none" strike="noStrike">
                          <a:solidFill>
                            <a:srgbClr val="000000"/>
                          </a:solidFill>
                          <a:effectLst/>
                          <a:latin typeface="Consolas" panose="020B0609020204030204" pitchFamily="49" charset="0"/>
                        </a:rPr>
                        <a:t>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algn="ctr" fontAlgn="ctr">
                        <a:buNone/>
                      </a:pPr>
                      <a:r>
                        <a:rPr lang="en-IN" sz="700" b="0" i="0" u="none" strike="noStrike">
                          <a:solidFill>
                            <a:srgbClr val="000000"/>
                          </a:solidFill>
                          <a:effectLst/>
                          <a:latin typeface="Consolas" panose="020B0609020204030204" pitchFamily="49" charset="0"/>
                        </a:rPr>
                        <a:t>1.92%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74"/>
                    </a:solidFill>
                  </a:tcPr>
                </a:tc>
                <a:tc>
                  <a:txBody>
                    <a:bodyPr/>
                    <a:lstStyle/>
                    <a:p>
                      <a:pPr algn="ctr" fontAlgn="ctr">
                        <a:buNone/>
                      </a:pPr>
                      <a:r>
                        <a:rPr lang="en-IN" sz="700" b="0" i="0" u="none" strike="noStrike">
                          <a:solidFill>
                            <a:srgbClr val="000000"/>
                          </a:solidFill>
                          <a:effectLst/>
                          <a:latin typeface="Consolas" panose="020B0609020204030204" pitchFamily="49" charset="0"/>
                        </a:rPr>
                        <a:t>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algn="ctr" fontAlgn="ctr">
                        <a:buNone/>
                      </a:pPr>
                      <a:r>
                        <a:rPr lang="en-IN" sz="700" b="0" i="0" u="none" strike="noStrike">
                          <a:solidFill>
                            <a:srgbClr val="000000"/>
                          </a:solidFill>
                          <a:effectLst/>
                          <a:latin typeface="Consolas" panose="020B0609020204030204" pitchFamily="49" charset="0"/>
                        </a:rPr>
                        <a:t>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buNone/>
                      </a:pPr>
                      <a:r>
                        <a:rPr lang="en-IN" sz="700" b="0" i="0" u="none" strike="noStrike">
                          <a:solidFill>
                            <a:srgbClr val="000000"/>
                          </a:solidFill>
                          <a:effectLst/>
                          <a:latin typeface="Consolas" panose="020B0609020204030204" pitchFamily="49" charset="0"/>
                        </a:rPr>
                        <a:t>1.68%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ctr">
                        <a:buNone/>
                      </a:pPr>
                      <a:r>
                        <a:rPr lang="en-IN" sz="700" b="0" i="0" u="none" strike="noStrike">
                          <a:solidFill>
                            <a:srgbClr val="F1F1F1"/>
                          </a:solidFill>
                          <a:effectLst/>
                          <a:latin typeface="Consolas" panose="020B0609020204030204" pitchFamily="49"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buNone/>
                      </a:pPr>
                      <a:r>
                        <a:rPr lang="en-IN" sz="700" b="0" i="0" u="none" strike="noStrike">
                          <a:solidFill>
                            <a:srgbClr val="000000"/>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buNone/>
                      </a:pPr>
                      <a:r>
                        <a:rPr lang="en-IN" sz="700" b="0" i="0" u="none" strike="noStrike">
                          <a:solidFill>
                            <a:srgbClr val="000000"/>
                          </a:solidFill>
                          <a:effectLst/>
                          <a:latin typeface="Consolas" panose="020B0609020204030204" pitchFamily="49"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buNone/>
                      </a:pPr>
                      <a:r>
                        <a:rPr lang="en-IN" sz="700" b="0" i="0" u="none" strike="noStrike">
                          <a:solidFill>
                            <a:srgbClr val="000000"/>
                          </a:solidFill>
                          <a:effectLst/>
                          <a:latin typeface="Consolas" panose="020B0609020204030204" pitchFamily="49"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buNone/>
                      </a:pPr>
                      <a:r>
                        <a:rPr lang="en-IN" sz="700" b="0" i="0" u="none" strike="noStrike">
                          <a:solidFill>
                            <a:srgbClr val="000000"/>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buNone/>
                      </a:pPr>
                      <a:r>
                        <a:rPr lang="en-IN" sz="700" b="0" i="0" u="none" strike="noStrike">
                          <a:solidFill>
                            <a:srgbClr val="000000"/>
                          </a:solidFill>
                          <a:effectLst/>
                          <a:latin typeface="Consolas" panose="020B0609020204030204" pitchFamily="49" charset="0"/>
                        </a:rPr>
                        <a:t>0.87%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buNone/>
                      </a:pPr>
                      <a:r>
                        <a:rPr lang="en-IN" sz="700" b="0" i="0" u="none" strike="noStrike">
                          <a:solidFill>
                            <a:srgbClr val="000000"/>
                          </a:solidFill>
                          <a:effectLst/>
                          <a:latin typeface="Consolas" panose="020B0609020204030204" pitchFamily="49" charset="0"/>
                        </a:rPr>
                        <a:t>0.89%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buNone/>
                      </a:pPr>
                      <a:r>
                        <a:rPr lang="en-IN" sz="700" b="0" i="0" u="none" strike="noStrike">
                          <a:solidFill>
                            <a:srgbClr val="000000"/>
                          </a:solidFill>
                          <a:effectLst/>
                          <a:latin typeface="Consolas" panose="020B0609020204030204" pitchFamily="49" charset="0"/>
                        </a:rPr>
                        <a:t>0.90%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0.309106</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1444210533"/>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35833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62.33%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700" b="0" i="0" u="none" strike="noStrike">
                          <a:solidFill>
                            <a:srgbClr val="000000"/>
                          </a:solidFill>
                          <a:effectLst/>
                          <a:latin typeface="Consolas" panose="020B0609020204030204" pitchFamily="49" charset="0"/>
                        </a:rPr>
                        <a:t>5.50%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buNone/>
                      </a:pPr>
                      <a:r>
                        <a:rPr lang="en-IN" sz="700" b="0" i="0" u="none" strike="noStrike">
                          <a:solidFill>
                            <a:srgbClr val="000000"/>
                          </a:solidFill>
                          <a:effectLst/>
                          <a:latin typeface="Consolas" panose="020B0609020204030204" pitchFamily="49" charset="0"/>
                        </a:rPr>
                        <a:t>3.27%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97D"/>
                    </a:solidFill>
                  </a:tcPr>
                </a:tc>
                <a:tc>
                  <a:txBody>
                    <a:bodyPr/>
                    <a:lstStyle/>
                    <a:p>
                      <a:pPr algn="ctr" fontAlgn="ctr">
                        <a:buNone/>
                      </a:pPr>
                      <a:r>
                        <a:rPr lang="en-IN" sz="700" b="0" i="0" u="none" strike="noStrike">
                          <a:solidFill>
                            <a:srgbClr val="000000"/>
                          </a:solidFill>
                          <a:effectLst/>
                          <a:latin typeface="Consolas" panose="020B0609020204030204" pitchFamily="49" charset="0"/>
                        </a:rPr>
                        <a:t>3.06%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buNone/>
                      </a:pPr>
                      <a:r>
                        <a:rPr lang="en-IN" sz="700" b="0" i="0" u="none" strike="noStrike">
                          <a:solidFill>
                            <a:srgbClr val="000000"/>
                          </a:solidFill>
                          <a:effectLst/>
                          <a:latin typeface="Consolas" panose="020B0609020204030204" pitchFamily="49" charset="0"/>
                        </a:rPr>
                        <a:t>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47C"/>
                    </a:solidFill>
                  </a:tcPr>
                </a:tc>
                <a:tc>
                  <a:txBody>
                    <a:bodyPr/>
                    <a:lstStyle/>
                    <a:p>
                      <a:pPr algn="ctr" fontAlgn="ctr">
                        <a:buNone/>
                      </a:pPr>
                      <a:r>
                        <a:rPr lang="en-IN" sz="700" b="0" i="0" u="none" strike="noStrike">
                          <a:solidFill>
                            <a:srgbClr val="000000"/>
                          </a:solidFill>
                          <a:effectLst/>
                          <a:latin typeface="Consolas" panose="020B0609020204030204" pitchFamily="49" charset="0"/>
                        </a:rPr>
                        <a:t>2.11%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buNone/>
                      </a:pPr>
                      <a:r>
                        <a:rPr lang="en-IN" sz="700" b="0" i="0" u="none" strike="noStrike">
                          <a:solidFill>
                            <a:srgbClr val="000000"/>
                          </a:solidFill>
                          <a:effectLst/>
                          <a:latin typeface="Consolas" panose="020B0609020204030204" pitchFamily="49" charset="0"/>
                        </a:rPr>
                        <a:t>2.11%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1.64%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buNone/>
                      </a:pPr>
                      <a:r>
                        <a:rPr lang="en-IN" sz="700" b="0" i="0" u="none" strike="noStrike">
                          <a:solidFill>
                            <a:srgbClr val="000000"/>
                          </a:solidFill>
                          <a:effectLst/>
                          <a:latin typeface="Consolas" panose="020B0609020204030204" pitchFamily="49" charset="0"/>
                        </a:rPr>
                        <a:t>1.46%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buNone/>
                      </a:pPr>
                      <a:r>
                        <a:rPr lang="en-IN" sz="700" b="0" i="0" u="none" strike="noStrike">
                          <a:solidFill>
                            <a:srgbClr val="000000"/>
                          </a:solidFill>
                          <a:effectLst/>
                          <a:latin typeface="Consolas" panose="020B0609020204030204" pitchFamily="49"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buNone/>
                      </a:pPr>
                      <a:r>
                        <a:rPr lang="en-IN" sz="700" b="0" i="0" u="none" strike="noStrike">
                          <a:solidFill>
                            <a:srgbClr val="000000"/>
                          </a:solidFill>
                          <a:effectLst/>
                          <a:latin typeface="Consolas" panose="020B0609020204030204" pitchFamily="49" charset="0"/>
                        </a:rPr>
                        <a:t>0.93%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C75"/>
                    </a:solidFill>
                  </a:tcPr>
                </a:tc>
                <a:tc>
                  <a:txBody>
                    <a:bodyPr/>
                    <a:lstStyle/>
                    <a:p>
                      <a:pPr algn="ctr" fontAlgn="ctr">
                        <a:buNone/>
                      </a:pPr>
                      <a:r>
                        <a:rPr lang="en-IN" sz="700" b="0" i="0" u="none" strike="noStrike">
                          <a:solidFill>
                            <a:srgbClr val="000000"/>
                          </a:solidFill>
                          <a:effectLst/>
                          <a:latin typeface="Consolas" panose="020B0609020204030204" pitchFamily="49" charset="0"/>
                        </a:rPr>
                        <a:t>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BF7B"/>
                    </a:solidFill>
                  </a:tcPr>
                </a:tc>
                <a:tc>
                  <a:txBody>
                    <a:bodyPr/>
                    <a:lstStyle/>
                    <a:p>
                      <a:pPr algn="ctr" fontAlgn="ctr">
                        <a:buNone/>
                      </a:pPr>
                      <a:r>
                        <a:rPr lang="en-IN" sz="700" b="0" i="0" u="none" strike="noStrike">
                          <a:solidFill>
                            <a:srgbClr val="000000"/>
                          </a:solidFill>
                          <a:effectLst/>
                          <a:latin typeface="Consolas" panose="020B0609020204030204" pitchFamily="49" charset="0"/>
                        </a:rPr>
                        <a:t>0.92%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CF7E"/>
                    </a:solidFill>
                  </a:tcPr>
                </a:tc>
                <a:tc>
                  <a:txBody>
                    <a:bodyPr/>
                    <a:lstStyle/>
                    <a:p>
                      <a:pPr algn="ctr" fontAlgn="ctr">
                        <a:buNone/>
                      </a:pPr>
                      <a:r>
                        <a:rPr lang="en-IN" sz="700" b="0" i="0" u="none" strike="noStrike">
                          <a:solidFill>
                            <a:srgbClr val="000000"/>
                          </a:solidFill>
                          <a:effectLst/>
                          <a:latin typeface="Consolas" panose="020B0609020204030204" pitchFamily="49" charset="0"/>
                        </a:rPr>
                        <a:t>0.81%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0.308743</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551742161"/>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34088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F1F1F1"/>
                          </a:solidFill>
                          <a:effectLst/>
                          <a:latin typeface="Consolas" panose="020B0609020204030204" pitchFamily="49" charset="0"/>
                        </a:rPr>
                        <a:t>61.46%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5.69%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ctr">
                        <a:buNone/>
                      </a:pPr>
                      <a:r>
                        <a:rPr lang="en-IN" sz="700" b="0" i="0" u="none" strike="noStrike">
                          <a:solidFill>
                            <a:srgbClr val="000000"/>
                          </a:solidFill>
                          <a:effectLst/>
                          <a:latin typeface="Consolas" panose="020B0609020204030204" pitchFamily="49" charset="0"/>
                        </a:rPr>
                        <a:t>3.27%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buNone/>
                      </a:pPr>
                      <a:r>
                        <a:rPr lang="en-IN" sz="700" b="0" i="0" u="none" strike="noStrike">
                          <a:solidFill>
                            <a:srgbClr val="000000"/>
                          </a:solidFill>
                          <a:effectLst/>
                          <a:latin typeface="Consolas" panose="020B0609020204030204" pitchFamily="49" charset="0"/>
                        </a:rPr>
                        <a:t>3.29%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2.14%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ctr" fontAlgn="ctr">
                        <a:buNone/>
                      </a:pPr>
                      <a:r>
                        <a:rPr lang="en-IN" sz="700" b="0" i="0" u="none" strike="noStrike">
                          <a:solidFill>
                            <a:srgbClr val="000000"/>
                          </a:solidFill>
                          <a:effectLst/>
                          <a:latin typeface="Consolas" panose="020B0609020204030204" pitchFamily="49" charset="0"/>
                        </a:rPr>
                        <a:t>2.13%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buNone/>
                      </a:pPr>
                      <a:r>
                        <a:rPr lang="en-IN" sz="700" b="0" i="0" u="none" strike="noStrike">
                          <a:solidFill>
                            <a:srgbClr val="000000"/>
                          </a:solidFill>
                          <a:effectLst/>
                          <a:latin typeface="Consolas" panose="020B0609020204030204" pitchFamily="49" charset="0"/>
                        </a:rPr>
                        <a:t>1.73%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17F"/>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ctr" fontAlgn="ctr">
                        <a:buNone/>
                      </a:pPr>
                      <a:r>
                        <a:rPr lang="en-IN" sz="700" b="0" i="0" u="none" strike="noStrike">
                          <a:solidFill>
                            <a:srgbClr val="000000"/>
                          </a:solidFill>
                          <a:effectLst/>
                          <a:latin typeface="Consolas" panose="020B0609020204030204" pitchFamily="49" charset="0"/>
                        </a:rPr>
                        <a:t>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700" b="0" i="0" u="none" strike="noStrike">
                          <a:solidFill>
                            <a:srgbClr val="000000"/>
                          </a:solidFill>
                          <a:effectLst/>
                          <a:latin typeface="Consolas" panose="020B0609020204030204" pitchFamily="49" charset="0"/>
                        </a:rPr>
                        <a:t>1.13%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buNone/>
                      </a:pPr>
                      <a:r>
                        <a:rPr lang="en-IN" sz="700" b="0" i="0" u="none" strike="noStrike">
                          <a:solidFill>
                            <a:srgbClr val="F1F1F1"/>
                          </a:solidFill>
                          <a:effectLst/>
                          <a:latin typeface="Consolas" panose="020B0609020204030204" pitchFamily="49" charset="0"/>
                        </a:rPr>
                        <a:t>0.97%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buNone/>
                      </a:pPr>
                      <a:r>
                        <a:rPr lang="en-IN" sz="700" b="0" i="0" u="none" strike="noStrike">
                          <a:solidFill>
                            <a:srgbClr val="000000"/>
                          </a:solidFill>
                          <a:effectLst/>
                          <a:latin typeface="Consolas" panose="020B0609020204030204" pitchFamily="49" charset="0"/>
                        </a:rPr>
                        <a:t>0.97%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ctr">
                        <a:buNone/>
                      </a:pPr>
                      <a:r>
                        <a:rPr lang="en-IN" sz="700" b="0" i="0" u="none" strike="noStrike">
                          <a:solidFill>
                            <a:srgbClr val="000000"/>
                          </a:solidFill>
                          <a:effectLst/>
                          <a:latin typeface="Consolas" panose="020B0609020204030204" pitchFamily="49" charset="0"/>
                        </a:rPr>
                        <a:t>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buNone/>
                      </a:pPr>
                      <a:r>
                        <a:rPr lang="en-IN" sz="700" b="0" i="0" u="none" strike="noStrike">
                          <a:solidFill>
                            <a:srgbClr val="000000"/>
                          </a:solidFill>
                          <a:effectLst/>
                          <a:latin typeface="Consolas" panose="020B0609020204030204" pitchFamily="49" charset="0"/>
                        </a:rPr>
                        <a:t>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buNone/>
                      </a:pPr>
                      <a:r>
                        <a:rPr lang="en-IN" sz="700" b="0" i="0" u="none" strike="noStrike">
                          <a:solidFill>
                            <a:srgbClr val="000000"/>
                          </a:solidFill>
                          <a:effectLst/>
                          <a:latin typeface="Consolas" panose="020B0609020204030204" pitchFamily="49" charset="0"/>
                        </a:rPr>
                        <a:t>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0.309369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295801355"/>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41972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62.73%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E683"/>
                    </a:solidFill>
                  </a:tcPr>
                </a:tc>
                <a:tc>
                  <a:txBody>
                    <a:bodyPr/>
                    <a:lstStyle/>
                    <a:p>
                      <a:pPr algn="ctr" fontAlgn="ctr">
                        <a:buNone/>
                      </a:pPr>
                      <a:r>
                        <a:rPr lang="en-IN" sz="700" b="0" i="0" u="none" strike="noStrike">
                          <a:solidFill>
                            <a:srgbClr val="000000"/>
                          </a:solidFill>
                          <a:effectLst/>
                          <a:latin typeface="Consolas" panose="020B0609020204030204" pitchFamily="49" charset="0"/>
                        </a:rPr>
                        <a:t>5.56%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buNone/>
                      </a:pPr>
                      <a:r>
                        <a:rPr lang="en-IN" sz="700" b="0" i="0" u="none" strike="noStrike">
                          <a:solidFill>
                            <a:srgbClr val="000000"/>
                          </a:solidFill>
                          <a:effectLst/>
                          <a:latin typeface="Consolas" panose="020B0609020204030204" pitchFamily="49" charset="0"/>
                        </a:rPr>
                        <a:t>3.14%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F6C"/>
                    </a:solidFill>
                  </a:tcPr>
                </a:tc>
                <a:tc>
                  <a:txBody>
                    <a:bodyPr/>
                    <a:lstStyle/>
                    <a:p>
                      <a:pPr algn="ctr" fontAlgn="ctr">
                        <a:buNone/>
                      </a:pPr>
                      <a:r>
                        <a:rPr lang="en-IN" sz="700" b="0" i="0" u="none" strike="noStrike">
                          <a:solidFill>
                            <a:srgbClr val="000000"/>
                          </a:solidFill>
                          <a:effectLst/>
                          <a:latin typeface="Consolas" panose="020B0609020204030204" pitchFamily="49" charset="0"/>
                        </a:rPr>
                        <a:t>3.25%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CA7D"/>
                    </a:solidFill>
                  </a:tcPr>
                </a:tc>
                <a:tc>
                  <a:txBody>
                    <a:bodyPr/>
                    <a:lstStyle/>
                    <a:p>
                      <a:pPr algn="ctr" fontAlgn="ctr">
                        <a:buNone/>
                      </a:pPr>
                      <a:r>
                        <a:rPr lang="en-IN" sz="700" b="0" i="0" u="none" strike="noStrike">
                          <a:solidFill>
                            <a:srgbClr val="F1F1F1"/>
                          </a:solidFill>
                          <a:effectLst/>
                          <a:latin typeface="Consolas" panose="020B0609020204030204" pitchFamily="49" charset="0"/>
                        </a:rPr>
                        <a:t>1.84%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buNone/>
                      </a:pPr>
                      <a:r>
                        <a:rPr lang="en-IN" sz="700" b="0" i="0" u="none" strike="noStrike">
                          <a:solidFill>
                            <a:srgbClr val="000000"/>
                          </a:solidFill>
                          <a:effectLst/>
                          <a:latin typeface="Consolas" panose="020B0609020204030204" pitchFamily="49" charset="0"/>
                        </a:rPr>
                        <a:t>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buNone/>
                      </a:pPr>
                      <a:r>
                        <a:rPr lang="en-IN" sz="700" b="0" i="0" u="none" strike="noStrike">
                          <a:solidFill>
                            <a:srgbClr val="000000"/>
                          </a:solidFill>
                          <a:effectLst/>
                          <a:latin typeface="Consolas" panose="020B0609020204030204" pitchFamily="49" charset="0"/>
                        </a:rPr>
                        <a:t>1.90%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700" b="0" i="0" u="none" strike="noStrike">
                          <a:solidFill>
                            <a:srgbClr val="F1F1F1"/>
                          </a:solidFill>
                          <a:effectLst/>
                          <a:latin typeface="Consolas" panose="020B0609020204030204" pitchFamily="49" charset="0"/>
                        </a:rPr>
                        <a:t>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buNone/>
                      </a:pPr>
                      <a:r>
                        <a:rPr lang="en-IN" sz="700" b="0" i="0" u="none" strike="noStrike">
                          <a:solidFill>
                            <a:srgbClr val="000000"/>
                          </a:solidFill>
                          <a:effectLst/>
                          <a:latin typeface="Consolas" panose="020B0609020204030204" pitchFamily="49" charset="0"/>
                        </a:rPr>
                        <a:t>1.41%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buNone/>
                      </a:pPr>
                      <a:r>
                        <a:rPr lang="en-IN" sz="700" b="0" i="0" u="none" strike="noStrike">
                          <a:solidFill>
                            <a:srgbClr val="000000"/>
                          </a:solidFill>
                          <a:effectLst/>
                          <a:latin typeface="Consolas" panose="020B0609020204030204" pitchFamily="49"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Consolas" panose="020B0609020204030204" pitchFamily="49" charset="0"/>
                        </a:rPr>
                        <a:t>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algn="ctr" fontAlgn="ctr">
                        <a:buNone/>
                      </a:pPr>
                      <a:r>
                        <a:rPr lang="en-IN" sz="700" b="0" i="0" u="none" strike="noStrike">
                          <a:solidFill>
                            <a:srgbClr val="000000"/>
                          </a:solidFill>
                          <a:effectLst/>
                          <a:latin typeface="Consolas" panose="020B0609020204030204" pitchFamily="49" charset="0"/>
                        </a:rPr>
                        <a:t>1.17%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buNone/>
                      </a:pPr>
                      <a:r>
                        <a:rPr lang="en-IN" sz="700" b="0" i="0" u="none" strike="noStrike">
                          <a:solidFill>
                            <a:srgbClr val="000000"/>
                          </a:solidFill>
                          <a:effectLst/>
                          <a:latin typeface="Consolas" panose="020B0609020204030204" pitchFamily="49" charset="0"/>
                        </a:rPr>
                        <a:t>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86E"/>
                    </a:solidFill>
                  </a:tcPr>
                </a:tc>
                <a:tc>
                  <a:txBody>
                    <a:bodyPr/>
                    <a:lstStyle/>
                    <a:p>
                      <a:pPr algn="ctr" fontAlgn="ctr">
                        <a:buNone/>
                      </a:pPr>
                      <a:r>
                        <a:rPr lang="en-IN" sz="700" b="0" i="0" u="none" strike="noStrike">
                          <a:solidFill>
                            <a:srgbClr val="000000"/>
                          </a:solidFill>
                          <a:effectLst/>
                          <a:latin typeface="Consolas" panose="020B0609020204030204" pitchFamily="49"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1.18%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Consolas" panose="020B0609020204030204" pitchFamily="49" charset="0"/>
                        </a:rPr>
                        <a:t>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783"/>
                    </a:solidFill>
                  </a:tcPr>
                </a:tc>
                <a:tc>
                  <a:txBody>
                    <a:bodyPr/>
                    <a:lstStyle/>
                    <a:p>
                      <a:pPr algn="ctr" fontAlgn="ctr">
                        <a:buNone/>
                      </a:pPr>
                      <a:r>
                        <a:rPr lang="en-IN" sz="700" b="0" i="0" u="none" strike="noStrike">
                          <a:solidFill>
                            <a:srgbClr val="000000"/>
                          </a:solidFill>
                          <a:effectLst/>
                          <a:latin typeface="Consolas" panose="020B0609020204030204" pitchFamily="49" charset="0"/>
                        </a:rPr>
                        <a:t>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buNone/>
                      </a:pPr>
                      <a:r>
                        <a:rPr lang="en-IN" sz="700" b="0" i="0" u="none" strike="noStrike">
                          <a:solidFill>
                            <a:srgbClr val="000000"/>
                          </a:solidFill>
                          <a:effectLst/>
                          <a:latin typeface="Consolas" panose="020B0609020204030204" pitchFamily="49" charset="0"/>
                        </a:rPr>
                        <a:t>0.94%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Consolas" panose="020B0609020204030204" pitchFamily="49" charset="0"/>
                        </a:rPr>
                        <a:t>0.92%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1CB7E"/>
                    </a:solidFill>
                  </a:tcPr>
                </a:tc>
                <a:tc>
                  <a:txBody>
                    <a:bodyPr/>
                    <a:lstStyle/>
                    <a:p>
                      <a:pPr algn="ctr" fontAlgn="ctr">
                        <a:buNone/>
                      </a:pPr>
                      <a:r>
                        <a:rPr lang="en-IN" sz="700" b="0" i="0" u="none" strike="noStrike">
                          <a:solidFill>
                            <a:srgbClr val="000000"/>
                          </a:solidFill>
                          <a:effectLst/>
                          <a:latin typeface="Consolas" panose="020B0609020204030204" pitchFamily="49" charset="0"/>
                        </a:rPr>
                        <a:t>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0.309559</a:t>
                      </a:r>
                    </a:p>
                  </a:txBody>
                  <a:tcPr marL="6350" marR="6350" marT="6350" marB="0" anchor="ctr">
                    <a:lnL w="6350">
                      <a:solidFill>
                        <a:srgbClr val="000000"/>
                      </a:solidFill>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83382031"/>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42360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F1F1F1"/>
                          </a:solidFill>
                          <a:effectLst/>
                          <a:latin typeface="Consolas" panose="020B0609020204030204" pitchFamily="49" charset="0"/>
                        </a:rPr>
                        <a:t>5.35%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F1F1F1"/>
                          </a:solidFill>
                          <a:effectLst/>
                          <a:latin typeface="Consolas" panose="020B0609020204030204" pitchFamily="49" charset="0"/>
                        </a:rPr>
                        <a:t>3.08%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3.04%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buNone/>
                      </a:pPr>
                      <a:r>
                        <a:rPr lang="en-IN" sz="700" b="0" i="0" u="none" strike="noStrike">
                          <a:solidFill>
                            <a:srgbClr val="F1F1F1"/>
                          </a:solidFill>
                          <a:effectLst/>
                          <a:latin typeface="Consolas" panose="020B0609020204030204" pitchFamily="49"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buNone/>
                      </a:pPr>
                      <a:r>
                        <a:rPr lang="en-IN" sz="700" b="0" i="0" u="none" strike="noStrike">
                          <a:solidFill>
                            <a:srgbClr val="000000"/>
                          </a:solidFill>
                          <a:effectLst/>
                          <a:latin typeface="Consolas" panose="020B0609020204030204" pitchFamily="49" charset="0"/>
                        </a:rPr>
                        <a:t>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c>
                  <a:txBody>
                    <a:bodyPr/>
                    <a:lstStyle/>
                    <a:p>
                      <a:pPr algn="ctr" fontAlgn="ctr">
                        <a:buNone/>
                      </a:pPr>
                      <a:r>
                        <a:rPr lang="en-IN" sz="700" b="0" i="0" u="none" strike="noStrike">
                          <a:solidFill>
                            <a:srgbClr val="000000"/>
                          </a:solidFill>
                          <a:effectLst/>
                          <a:latin typeface="Consolas" panose="020B0609020204030204" pitchFamily="49" charset="0"/>
                        </a:rPr>
                        <a:t>1.88%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1.79%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700" b="0" i="0" u="none" strike="noStrike">
                          <a:solidFill>
                            <a:srgbClr val="000000"/>
                          </a:solidFill>
                          <a:effectLst/>
                          <a:latin typeface="Consolas" panose="020B0609020204030204" pitchFamily="49" charset="0"/>
                        </a:rPr>
                        <a:t>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buNone/>
                      </a:pPr>
                      <a:r>
                        <a:rPr lang="en-IN" sz="700" b="0" i="0" u="none" strike="noStrike">
                          <a:solidFill>
                            <a:srgbClr val="000000"/>
                          </a:solidFill>
                          <a:effectLst/>
                          <a:latin typeface="Consolas" panose="020B0609020204030204" pitchFamily="49" charset="0"/>
                        </a:rPr>
                        <a:t>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F1F1F1"/>
                          </a:solidFill>
                          <a:effectLst/>
                          <a:latin typeface="Consolas" panose="020B0609020204030204" pitchFamily="49" charset="0"/>
                        </a:rPr>
                        <a:t>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buNone/>
                      </a:pPr>
                      <a:r>
                        <a:rPr lang="en-IN" sz="700" b="0" i="0" u="none" strike="noStrike">
                          <a:solidFill>
                            <a:srgbClr val="000000"/>
                          </a:solidFill>
                          <a:effectLst/>
                          <a:latin typeface="Consolas" panose="020B0609020204030204" pitchFamily="49" charset="0"/>
                        </a:rPr>
                        <a:t>1.23%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D72"/>
                    </a:solidFill>
                  </a:tcPr>
                </a:tc>
                <a:tc>
                  <a:txBody>
                    <a:bodyPr/>
                    <a:lstStyle/>
                    <a:p>
                      <a:pPr algn="ctr" fontAlgn="ctr">
                        <a:buNone/>
                      </a:pPr>
                      <a:r>
                        <a:rPr lang="en-IN" sz="700" b="0" i="0" u="none" strike="noStrike">
                          <a:solidFill>
                            <a:srgbClr val="F1F1F1"/>
                          </a:solidFill>
                          <a:effectLst/>
                          <a:latin typeface="Consolas" panose="020B0609020204030204" pitchFamily="49" charset="0"/>
                        </a:rPr>
                        <a:t>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700" b="0" i="0" u="none" strike="noStrike">
                          <a:solidFill>
                            <a:srgbClr val="F1F1F1"/>
                          </a:solidFill>
                          <a:effectLst/>
                          <a:latin typeface="Consolas" panose="020B0609020204030204" pitchFamily="49" charset="0"/>
                        </a:rPr>
                        <a:t>1.06%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1.03%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700" b="0" i="0" u="none" strike="noStrike">
                          <a:solidFill>
                            <a:srgbClr val="000000"/>
                          </a:solidFill>
                          <a:effectLst/>
                          <a:latin typeface="Consolas" panose="020B0609020204030204" pitchFamily="49" charset="0"/>
                        </a:rPr>
                        <a:t>1.03%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F1F1F1"/>
                          </a:solidFill>
                          <a:effectLst/>
                          <a:latin typeface="Consolas" panose="020B0609020204030204" pitchFamily="49" charset="0"/>
                        </a:rPr>
                        <a:t>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buNone/>
                      </a:pPr>
                      <a:r>
                        <a:rPr lang="en-IN" sz="700" b="0" i="0" u="none" strike="noStrike">
                          <a:solidFill>
                            <a:srgbClr val="F1F1F1"/>
                          </a:solidFill>
                          <a:effectLst/>
                          <a:latin typeface="Consolas" panose="020B0609020204030204" pitchFamily="49" charset="0"/>
                        </a:rPr>
                        <a:t>0.83%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buNone/>
                      </a:pPr>
                      <a:r>
                        <a:rPr lang="en-IN" sz="700" b="0" i="0" u="none" strike="noStrike">
                          <a:solidFill>
                            <a:srgbClr val="000000"/>
                          </a:solidFill>
                          <a:effectLst/>
                          <a:latin typeface="Consolas" panose="020B0609020204030204" pitchFamily="49" charset="0"/>
                        </a:rPr>
                        <a:t>0.83%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700" b="0" i="0" u="none" strike="noStrike">
                          <a:solidFill>
                            <a:srgbClr val="000000"/>
                          </a:solidFill>
                          <a:effectLst/>
                          <a:latin typeface="Consolas" panose="020B0609020204030204" pitchFamily="49"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r>
                        <a:rPr lang="en-IN" sz="1100" b="0" i="0" u="none" strike="noStrike">
                          <a:solidFill>
                            <a:srgbClr val="000000"/>
                          </a:solidFill>
                          <a:effectLst/>
                          <a:latin typeface="Calibri"/>
                        </a:rPr>
                        <a:t> </a:t>
                      </a:r>
                      <a:r>
                        <a:rPr lang="en-IN" sz="1100" b="0" i="0">
                          <a:solidFill>
                            <a:srgbClr val="000000"/>
                          </a:solidFill>
                          <a:effectLst/>
                          <a:latin typeface="Calibri"/>
                        </a:rPr>
                        <a:t>​</a:t>
                      </a: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0.309787</a:t>
                      </a:r>
                    </a:p>
                  </a:txBody>
                  <a:tcPr marL="6350" marR="6350" marT="6350" marB="0" anchor="ctr">
                    <a:lnL w="6350">
                      <a:solidFill>
                        <a:srgbClr val="000000"/>
                      </a:solidFill>
                    </a:lnL>
                    <a:lnR w="6350">
                      <a:solidFill>
                        <a:srgbClr val="000000"/>
                      </a:solidFill>
                    </a:lnR>
                    <a:lnT w="6350">
                      <a:solidFill>
                        <a:srgbClr val="000000"/>
                      </a:solid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3387191"/>
                  </a:ext>
                </a:extLst>
              </a:tr>
              <a:tr h="284272">
                <a:tc>
                  <a:txBody>
                    <a:bodyPr/>
                    <a:lstStyle/>
                    <a:p>
                      <a:pPr algn="ctr" fontAlgn="ctr">
                        <a:buNone/>
                      </a:pPr>
                      <a:r>
                        <a:rPr lang="en-IN" sz="700" b="0" i="0" u="none" strike="noStrike">
                          <a:solidFill>
                            <a:srgbClr val="202124"/>
                          </a:solidFill>
                          <a:effectLst/>
                          <a:latin typeface="Consolas" panose="020B0609020204030204" pitchFamily="49" charset="0"/>
                        </a:rPr>
                        <a:t>2025-08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700" b="0" i="0" u="none" strike="noStrike">
                          <a:solidFill>
                            <a:srgbClr val="202124"/>
                          </a:solidFill>
                          <a:effectLst/>
                          <a:latin typeface="Consolas" panose="020B0609020204030204" pitchFamily="49" charset="0"/>
                        </a:rPr>
                        <a:t>39725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buNone/>
                      </a:pPr>
                      <a:r>
                        <a:rPr lang="en-IN" sz="800" b="0" i="0" u="none" strike="noStrike">
                          <a:solidFill>
                            <a:srgbClr val="202124"/>
                          </a:solidFill>
                          <a:effectLst/>
                          <a:latin typeface="Consolas" panose="020B0609020204030204" pitchFamily="49" charset="0"/>
                        </a:rPr>
                        <a:t>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Consolas" panose="020B0609020204030204" pitchFamily="49" charset="0"/>
                        </a:rPr>
                        <a:t>64.62%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F1F1F1"/>
                          </a:solidFill>
                          <a:effectLst/>
                          <a:latin typeface="Consolas" panose="020B0609020204030204" pitchFamily="49" charset="0"/>
                        </a:rPr>
                        <a:t>5.31%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000000"/>
                          </a:solidFill>
                          <a:effectLst/>
                          <a:latin typeface="Consolas" panose="020B0609020204030204" pitchFamily="49" charset="0"/>
                        </a:rPr>
                        <a:t>3.19%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buNone/>
                      </a:pPr>
                      <a:r>
                        <a:rPr lang="en-IN" sz="700" b="0" i="0" u="none" strike="noStrike">
                          <a:solidFill>
                            <a:srgbClr val="000000"/>
                          </a:solidFill>
                          <a:effectLst/>
                          <a:latin typeface="Consolas" panose="020B0609020204030204" pitchFamily="49" charset="0"/>
                        </a:rPr>
                        <a:t>1.95%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buNone/>
                      </a:pPr>
                      <a:r>
                        <a:rPr lang="en-IN" sz="700" b="0" i="0" u="none" strike="noStrike">
                          <a:solidFill>
                            <a:srgbClr val="F1F1F1"/>
                          </a:solidFill>
                          <a:effectLst/>
                          <a:latin typeface="Consolas" panose="020B0609020204030204" pitchFamily="49" charset="0"/>
                        </a:rPr>
                        <a:t>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c>
                  <a:txBody>
                    <a:bodyPr/>
                    <a:lstStyle/>
                    <a:p>
                      <a:pPr algn="ctr" fontAlgn="ctr">
                        <a:buNone/>
                      </a:pPr>
                      <a:r>
                        <a:rPr lang="en-IN" sz="700" b="0" i="0" u="none" strike="noStrike">
                          <a:solidFill>
                            <a:srgbClr val="F1F1F1"/>
                          </a:solidFill>
                          <a:effectLst/>
                          <a:latin typeface="Consolas" panose="020B0609020204030204" pitchFamily="49" charset="0"/>
                        </a:rPr>
                        <a:t>1.82%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570"/>
                    </a:solidFill>
                  </a:tcPr>
                </a:tc>
                <a:tc>
                  <a:txBody>
                    <a:bodyPr/>
                    <a:lstStyle/>
                    <a:p>
                      <a:pPr algn="ctr" fontAlgn="ctr">
                        <a:buNone/>
                      </a:pPr>
                      <a:r>
                        <a:rPr lang="en-IN" sz="700" b="0" i="0" u="none" strike="noStrike">
                          <a:solidFill>
                            <a:srgbClr val="F1F1F1"/>
                          </a:solidFill>
                          <a:effectLst/>
                          <a:latin typeface="Consolas" panose="020B0609020204030204" pitchFamily="49" charset="0"/>
                        </a:rPr>
                        <a:t>1.42%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buNone/>
                      </a:pPr>
                      <a:r>
                        <a:rPr lang="en-IN" sz="700" b="0" i="0" u="none" strike="noStrike">
                          <a:solidFill>
                            <a:srgbClr val="F1F1F1"/>
                          </a:solidFill>
                          <a:effectLst/>
                          <a:latin typeface="Consolas" panose="020B0609020204030204" pitchFamily="49"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F1F1F1"/>
                          </a:solidFill>
                          <a:effectLst/>
                          <a:latin typeface="Consolas" panose="020B0609020204030204" pitchFamily="49"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buNone/>
                      </a:pPr>
                      <a:r>
                        <a:rPr lang="en-IN" sz="700" b="0" i="0" u="none" strike="noStrike">
                          <a:solidFill>
                            <a:srgbClr val="F1F1F1"/>
                          </a:solidFill>
                          <a:effectLst/>
                          <a:latin typeface="Consolas" panose="020B0609020204030204" pitchFamily="49" charset="0"/>
                        </a:rPr>
                        <a:t>1.15%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D72"/>
                    </a:solidFill>
                  </a:tcPr>
                </a:tc>
                <a:tc>
                  <a:txBody>
                    <a:bodyPr/>
                    <a:lstStyle/>
                    <a:p>
                      <a:pPr algn="ctr" fontAlgn="ctr">
                        <a:buNone/>
                      </a:pPr>
                      <a:r>
                        <a:rPr lang="en-IN" sz="700" b="0" i="0" u="none" strike="noStrike">
                          <a:solidFill>
                            <a:srgbClr val="F1F1F1"/>
                          </a:solidFill>
                          <a:effectLst/>
                          <a:latin typeface="Consolas" panose="020B0609020204030204" pitchFamily="49" charset="0"/>
                        </a:rPr>
                        <a:t>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1.01%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buNone/>
                      </a:pPr>
                      <a:r>
                        <a:rPr lang="en-IN" sz="700" b="0" i="0" u="none" strike="noStrike">
                          <a:solidFill>
                            <a:srgbClr val="000000"/>
                          </a:solidFill>
                          <a:effectLst/>
                          <a:latin typeface="Consolas" panose="020B0609020204030204" pitchFamily="49" charset="0"/>
                        </a:rPr>
                        <a:t>1.09%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F1F1F1"/>
                          </a:solidFill>
                          <a:effectLst/>
                          <a:latin typeface="Consolas" panose="020B0609020204030204" pitchFamily="49" charset="0"/>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Consolas" panose="020B0609020204030204" pitchFamily="49"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buNone/>
                      </a:pPr>
                      <a:r>
                        <a:rPr lang="en-IN" sz="700" b="0" i="0" u="none" strike="noStrike">
                          <a:solidFill>
                            <a:srgbClr val="F1F1F1"/>
                          </a:solidFill>
                          <a:effectLst/>
                          <a:latin typeface="Consolas" panose="020B0609020204030204" pitchFamily="49" charset="0"/>
                        </a:rPr>
                        <a:t>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000000"/>
                          </a:solidFill>
                          <a:effectLst/>
                          <a:latin typeface="Consolas" panose="020B0609020204030204" pitchFamily="49" charset="0"/>
                        </a:rPr>
                        <a:t>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buNone/>
                      </a:pPr>
                      <a:r>
                        <a:rPr lang="en-IN" sz="700" b="0" i="0" u="none" strike="noStrike">
                          <a:solidFill>
                            <a:srgbClr val="000000"/>
                          </a:solidFill>
                          <a:effectLst/>
                          <a:latin typeface="Consolas" panose="020B0609020204030204" pitchFamily="49" charset="0"/>
                        </a:rPr>
                        <a:t>0.93%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buNone/>
                      </a:pPr>
                      <a:r>
                        <a:rPr lang="en-IN" sz="700" b="0" i="0" u="none" strike="noStrike">
                          <a:solidFill>
                            <a:srgbClr val="000000"/>
                          </a:solidFill>
                          <a:effectLst/>
                          <a:latin typeface="Consolas" panose="020B0609020204030204" pitchFamily="49" charset="0"/>
                        </a:rPr>
                        <a:t>0.90%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ctr" fontAlgn="ctr">
                        <a:buNone/>
                      </a:pPr>
                      <a:r>
                        <a:rPr lang="en-IN" sz="700" b="0" i="0" u="none" strike="noStrike">
                          <a:solidFill>
                            <a:srgbClr val="F1F1F1"/>
                          </a:solidFill>
                          <a:effectLst/>
                          <a:latin typeface="Consolas" panose="020B0609020204030204" pitchFamily="49"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lvl="0" algn="l" rtl="0">
                        <a:lnSpc>
                          <a:spcPts val="825"/>
                        </a:lnSpc>
                        <a:buNone/>
                      </a:pPr>
                      <a:endParaRPr lang="en-IN" b="0" i="0">
                        <a:solidFill>
                          <a:srgbClr val="000000"/>
                        </a:solidFill>
                        <a:effectLst/>
                        <a:latin typeface="Calibri"/>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a:solidFill>
                        <a:srgbClr val="000000"/>
                      </a:solidFill>
                    </a:lnB>
                    <a:solidFill>
                      <a:schemeClr val="tx1"/>
                    </a:solidFill>
                  </a:tcPr>
                </a:tc>
                <a:tc>
                  <a:txBody>
                    <a:bodyPr/>
                    <a:lstStyle/>
                    <a:p>
                      <a:pPr algn="ctr" fontAlgn="ctr">
                        <a:buNone/>
                      </a:pPr>
                      <a:r>
                        <a:rPr lang="en-IN" sz="1000" b="0" i="0" u="none" strike="noStrike">
                          <a:solidFill>
                            <a:srgbClr val="000000"/>
                          </a:solidFill>
                          <a:effectLst/>
                          <a:latin typeface="Consolas" panose="020B0609020204030204" pitchFamily="49" charset="0"/>
                        </a:rPr>
                        <a:t>0.312698</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solidFill>
                      <a:srgbClr val="FFFFFF"/>
                    </a:solidFill>
                  </a:tcPr>
                </a:tc>
                <a:extLst>
                  <a:ext uri="{0D108BD9-81ED-4DB2-BD59-A6C34878D82A}">
                    <a16:rowId xmlns:a16="http://schemas.microsoft.com/office/drawing/2014/main" val="388035045"/>
                  </a:ext>
                </a:extLst>
              </a:tr>
            </a:tbl>
          </a:graphicData>
        </a:graphic>
      </p:graphicFrame>
    </p:spTree>
    <p:extLst>
      <p:ext uri="{BB962C8B-B14F-4D97-AF65-F5344CB8AC3E}">
        <p14:creationId xmlns:p14="http://schemas.microsoft.com/office/powerpoint/2010/main" val="161922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A09-B824-534A-948F-1A9D34743CEA}"/>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CAE8F6A6-BF00-8B39-53C6-80EEBC39E47F}"/>
              </a:ext>
            </a:extLst>
          </p:cNvPr>
          <p:cNvSpPr txBox="1">
            <a:spLocks/>
          </p:cNvSpPr>
          <p:nvPr/>
        </p:nvSpPr>
        <p:spPr>
          <a:xfrm>
            <a:off x="261738" y="139443"/>
            <a:ext cx="3881505" cy="587749"/>
          </a:xfrm>
          <a:prstGeom prst="rect">
            <a:avLst/>
          </a:prstGeom>
        </p:spPr>
        <p:txBody>
          <a:bodyPr vert="horz" lIns="0" tIns="0" rIns="0" bIns="0" rtlCol="0" anchor="t">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800"/>
              <a:t>Inter-Correlation ( 12 feat )</a:t>
            </a:r>
            <a:endParaRPr lang="en-US" sz="2800"/>
          </a:p>
        </p:txBody>
      </p:sp>
      <p:sp>
        <p:nvSpPr>
          <p:cNvPr id="4" name="Rectangle 3">
            <a:extLst>
              <a:ext uri="{FF2B5EF4-FFF2-40B4-BE49-F238E27FC236}">
                <a16:creationId xmlns:a16="http://schemas.microsoft.com/office/drawing/2014/main" id="{AB7C490F-F312-C946-2C7C-F00A9B394618}"/>
              </a:ext>
            </a:extLst>
          </p:cNvPr>
          <p:cNvSpPr/>
          <p:nvPr/>
        </p:nvSpPr>
        <p:spPr>
          <a:xfrm>
            <a:off x="474245" y="1143025"/>
            <a:ext cx="3543712" cy="38826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endParaRPr lang="en-US" sz="1200">
              <a:solidFill>
                <a:schemeClr val="tx1"/>
              </a:solidFill>
            </a:endParaRPr>
          </a:p>
        </p:txBody>
      </p:sp>
      <p:sp>
        <p:nvSpPr>
          <p:cNvPr id="5" name="TextBox 4">
            <a:extLst>
              <a:ext uri="{FF2B5EF4-FFF2-40B4-BE49-F238E27FC236}">
                <a16:creationId xmlns:a16="http://schemas.microsoft.com/office/drawing/2014/main" id="{C8BB0F38-3DA7-57D3-2B20-F9874E0AEA0F}"/>
              </a:ext>
            </a:extLst>
          </p:cNvPr>
          <p:cNvSpPr txBox="1"/>
          <p:nvPr/>
        </p:nvSpPr>
        <p:spPr>
          <a:xfrm>
            <a:off x="356877" y="1280620"/>
            <a:ext cx="386913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a:t>From the correlation plot, we can see that the highest correlation is between </a:t>
            </a:r>
            <a:r>
              <a:rPr lang="en-US" sz="1400" b="1" err="1"/>
              <a:t>trench_category_WOE</a:t>
            </a:r>
            <a:r>
              <a:rPr lang="en-US" sz="1400"/>
              <a:t> and </a:t>
            </a:r>
            <a:r>
              <a:rPr lang="en-US" sz="1400" b="1" err="1"/>
              <a:t>days_on_book</a:t>
            </a:r>
            <a:r>
              <a:rPr lang="en-US" sz="1400"/>
              <a:t>, at 69%, followed by </a:t>
            </a:r>
            <a:r>
              <a:rPr lang="en-US" sz="1400" b="1" err="1"/>
              <a:t>ln_marital_status_WOE</a:t>
            </a:r>
            <a:r>
              <a:rPr lang="en-US" sz="1400"/>
              <a:t> and </a:t>
            </a:r>
            <a:r>
              <a:rPr lang="en-US" sz="1400" b="1" err="1"/>
              <a:t>ln_age</a:t>
            </a:r>
            <a:r>
              <a:rPr lang="en-US" sz="1400"/>
              <a:t> at 41%. </a:t>
            </a:r>
          </a:p>
          <a:p>
            <a:pPr marL="171450" indent="-171450">
              <a:buFont typeface="Arial"/>
              <a:buChar char="•"/>
            </a:pPr>
            <a:endParaRPr lang="en-US" sz="1400"/>
          </a:p>
          <a:p>
            <a:pPr marL="171450" indent="-171450">
              <a:buFont typeface="Arial"/>
              <a:buChar char="•"/>
            </a:pPr>
            <a:r>
              <a:rPr lang="en-US" sz="1400"/>
              <a:t>These are the maximum correlations observed, and no other feature pairs show particularly high values. </a:t>
            </a:r>
          </a:p>
          <a:p>
            <a:pPr marL="171450" indent="-171450">
              <a:buFont typeface="Arial"/>
              <a:buChar char="•"/>
            </a:pPr>
            <a:endParaRPr lang="en-US" sz="1400"/>
          </a:p>
          <a:p>
            <a:pPr marL="171450" indent="-171450">
              <a:buFont typeface="Arial"/>
              <a:buChar char="•"/>
            </a:pPr>
            <a:r>
              <a:rPr lang="en-US" sz="1400"/>
              <a:t>The numbers in the plot indicate how strongly two features are related — values close to 1 suggest a strong positive correlation (both features increase together), </a:t>
            </a:r>
          </a:p>
          <a:p>
            <a:pPr marL="171450" indent="-171450">
              <a:buFont typeface="Arial"/>
              <a:buChar char="•"/>
            </a:pPr>
            <a:endParaRPr lang="en-US" sz="1400"/>
          </a:p>
          <a:p>
            <a:pPr marL="171450" indent="-171450">
              <a:buFont typeface="Arial"/>
              <a:buChar char="•"/>
            </a:pPr>
            <a:r>
              <a:rPr lang="en-US" sz="1400"/>
              <a:t>while values close to -1 imply a strong negative correlation (one increases while the other decreases). </a:t>
            </a:r>
          </a:p>
        </p:txBody>
      </p:sp>
      <p:sp>
        <p:nvSpPr>
          <p:cNvPr id="7" name="Slide Number Placeholder 1">
            <a:extLst>
              <a:ext uri="{FF2B5EF4-FFF2-40B4-BE49-F238E27FC236}">
                <a16:creationId xmlns:a16="http://schemas.microsoft.com/office/drawing/2014/main" id="{2E026F84-65BF-E6AB-BF44-EC79DE93027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a:t>
            </a:fld>
            <a:endParaRPr lang="en-PH"/>
          </a:p>
        </p:txBody>
      </p:sp>
      <p:pic>
        <p:nvPicPr>
          <p:cNvPr id="6" name="Picture 5">
            <a:extLst>
              <a:ext uri="{FF2B5EF4-FFF2-40B4-BE49-F238E27FC236}">
                <a16:creationId xmlns:a16="http://schemas.microsoft.com/office/drawing/2014/main" id="{72BD59C2-8979-845F-BA98-4D76B655B055}"/>
              </a:ext>
            </a:extLst>
          </p:cNvPr>
          <p:cNvPicPr>
            <a:picLocks noChangeAspect="1"/>
          </p:cNvPicPr>
          <p:nvPr/>
        </p:nvPicPr>
        <p:blipFill>
          <a:blip r:embed="rId3"/>
          <a:stretch>
            <a:fillRect/>
          </a:stretch>
        </p:blipFill>
        <p:spPr>
          <a:xfrm>
            <a:off x="5336038" y="754380"/>
            <a:ext cx="6023194" cy="5349240"/>
          </a:xfrm>
          <a:prstGeom prst="rect">
            <a:avLst/>
          </a:prstGeom>
        </p:spPr>
      </p:pic>
    </p:spTree>
    <p:extLst>
      <p:ext uri="{BB962C8B-B14F-4D97-AF65-F5344CB8AC3E}">
        <p14:creationId xmlns:p14="http://schemas.microsoft.com/office/powerpoint/2010/main" val="2202862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96211-6C58-7BF4-7196-D4B94872B147}"/>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471C9D-16BF-04DF-4E04-09F706DFC8BD}"/>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400">
                <a:ea typeface="+mj-lt"/>
                <a:cs typeface="+mj-lt"/>
              </a:rPr>
              <a:t>Rank# 12: ln_city_bin</a:t>
            </a:r>
            <a:r>
              <a:rPr lang="en-IN" sz="2500">
                <a:ea typeface="+mj-lt"/>
                <a:cs typeface="+mj-lt"/>
              </a:rPr>
              <a:t> ( 4 / 4 )  - Feature CSI Analysis  &lt;</a:t>
            </a:r>
            <a:r>
              <a:rPr lang="en-IN" sz="2500">
                <a:solidFill>
                  <a:srgbClr val="C00000"/>
                </a:solidFill>
                <a:ea typeface="+mj-lt"/>
                <a:cs typeface="+mj-lt"/>
              </a:rPr>
              <a:t>Applied</a:t>
            </a:r>
            <a:r>
              <a:rPr lang="en-IN" sz="2500">
                <a:ea typeface="+mj-lt"/>
                <a:cs typeface="+mj-lt"/>
              </a:rPr>
              <a:t>&gt;</a:t>
            </a:r>
            <a:endParaRPr lang="en-US" sz="2500">
              <a:ea typeface="+mj-lt"/>
              <a:cs typeface="+mj-lt"/>
            </a:endParaRPr>
          </a:p>
        </p:txBody>
      </p:sp>
      <p:sp>
        <p:nvSpPr>
          <p:cNvPr id="6" name="Slide Number Placeholder 1">
            <a:extLst>
              <a:ext uri="{FF2B5EF4-FFF2-40B4-BE49-F238E27FC236}">
                <a16:creationId xmlns:a16="http://schemas.microsoft.com/office/drawing/2014/main" id="{0F6F5302-26EF-2CC2-37FD-CCF8858BB28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70</a:t>
            </a:fld>
            <a:endParaRPr lang="en-PH"/>
          </a:p>
        </p:txBody>
      </p:sp>
      <p:sp>
        <p:nvSpPr>
          <p:cNvPr id="2" name="TextBox 1">
            <a:extLst>
              <a:ext uri="{FF2B5EF4-FFF2-40B4-BE49-F238E27FC236}">
                <a16:creationId xmlns:a16="http://schemas.microsoft.com/office/drawing/2014/main" id="{B7E22BFC-D35D-D9C3-EE4F-F870DC4A1543}"/>
              </a:ext>
            </a:extLst>
          </p:cNvPr>
          <p:cNvSpPr txBox="1"/>
          <p:nvPr/>
        </p:nvSpPr>
        <p:spPr>
          <a:xfrm>
            <a:off x="1517102" y="4758793"/>
            <a:ext cx="9572656"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300">
                <a:ea typeface="+mn-lt"/>
                <a:cs typeface="+mn-lt"/>
              </a:rPr>
              <a:t>Here the baseline data considered is Oct’2024 to Feb’2025.</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During the baseline period (Oct 2024 to Feb 2025), CSI was low and stable, ranging from 0.000003 in December to 0.009548 in May, indicating no drift in the feature's behavior.</a:t>
            </a:r>
          </a:p>
          <a:p>
            <a:pPr marL="285750" indent="-285750">
              <a:buFont typeface="Arial" panose="020B0604020202020204" pitchFamily="34" charset="0"/>
              <a:buChar char="•"/>
            </a:pPr>
            <a:endParaRPr lang="en-US" sz="1300">
              <a:ea typeface="+mn-lt"/>
              <a:cs typeface="+mn-lt"/>
            </a:endParaRPr>
          </a:p>
          <a:p>
            <a:pPr marL="285750" indent="-285750">
              <a:buFont typeface="Arial" panose="020B0604020202020204" pitchFamily="34" charset="0"/>
              <a:buChar char="•"/>
            </a:pPr>
            <a:r>
              <a:rPr lang="en-US" sz="1300">
                <a:ea typeface="+mn-lt"/>
                <a:cs typeface="+mn-lt"/>
              </a:rPr>
              <a:t>In the Test/OOT period (Mar to Aug 2025), CSI remained below the 0.1 threshold, confirming the feature remained stable and reliable over time.</a:t>
            </a:r>
            <a:endParaRPr lang="en-US" sz="1300"/>
          </a:p>
        </p:txBody>
      </p:sp>
      <p:pic>
        <p:nvPicPr>
          <p:cNvPr id="3" name="Picture 2" descr="A graph with blue and orange lines&#10;&#10;AI-generated content may be incorrect.">
            <a:extLst>
              <a:ext uri="{FF2B5EF4-FFF2-40B4-BE49-F238E27FC236}">
                <a16:creationId xmlns:a16="http://schemas.microsoft.com/office/drawing/2014/main" id="{9EDE3B71-A69B-68A3-D39D-036E0933B212}"/>
              </a:ext>
            </a:extLst>
          </p:cNvPr>
          <p:cNvPicPr>
            <a:picLocks noChangeAspect="1"/>
          </p:cNvPicPr>
          <p:nvPr/>
        </p:nvPicPr>
        <p:blipFill>
          <a:blip r:embed="rId2"/>
          <a:stretch>
            <a:fillRect/>
          </a:stretch>
        </p:blipFill>
        <p:spPr>
          <a:xfrm>
            <a:off x="1420586" y="816429"/>
            <a:ext cx="9372600" cy="3657600"/>
          </a:xfrm>
          <a:prstGeom prst="rect">
            <a:avLst/>
          </a:prstGeom>
        </p:spPr>
      </p:pic>
    </p:spTree>
    <p:extLst>
      <p:ext uri="{BB962C8B-B14F-4D97-AF65-F5344CB8AC3E}">
        <p14:creationId xmlns:p14="http://schemas.microsoft.com/office/powerpoint/2010/main" val="3495577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5E29A-358E-F865-7068-9BB99CDF333F}"/>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D1EF7E-A717-2F60-65EA-522DDC724E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6" descr="A purple text on a black background&#10;&#10;Description automatically generated">
            <a:extLst>
              <a:ext uri="{FF2B5EF4-FFF2-40B4-BE49-F238E27FC236}">
                <a16:creationId xmlns:a16="http://schemas.microsoft.com/office/drawing/2014/main" id="{01F4EF96-D230-0505-B825-D55DEAD4B206}"/>
              </a:ext>
            </a:extLst>
          </p:cNvPr>
          <p:cNvPicPr>
            <a:picLocks noChangeAspect="1"/>
          </p:cNvPicPr>
          <p:nvPr/>
        </p:nvPicPr>
        <p:blipFill rotWithShape="1">
          <a:blip r:embed="rId3"/>
          <a:srcRect l="15521" t="26850" r="16351" b="31078"/>
          <a:stretch/>
        </p:blipFill>
        <p:spPr>
          <a:xfrm>
            <a:off x="4102817" y="4736147"/>
            <a:ext cx="3973283" cy="1374564"/>
          </a:xfrm>
          <a:prstGeom prst="rect">
            <a:avLst/>
          </a:prstGeom>
        </p:spPr>
      </p:pic>
      <p:sp>
        <p:nvSpPr>
          <p:cNvPr id="2" name="TextBox 1">
            <a:extLst>
              <a:ext uri="{FF2B5EF4-FFF2-40B4-BE49-F238E27FC236}">
                <a16:creationId xmlns:a16="http://schemas.microsoft.com/office/drawing/2014/main" id="{3C262F3C-E8F8-3342-CA6A-355CE7891986}"/>
              </a:ext>
            </a:extLst>
          </p:cNvPr>
          <p:cNvSpPr txBox="1"/>
          <p:nvPr/>
        </p:nvSpPr>
        <p:spPr>
          <a:xfrm>
            <a:off x="3287179" y="1161824"/>
            <a:ext cx="561369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Univers"/>
                <a:ea typeface="+mn-ea"/>
                <a:cs typeface="Calibri"/>
              </a:rPr>
              <a:t>THANK YOU!</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09CC40F-4CB6-3B03-9F7A-7EC060E48F78}"/>
              </a:ext>
            </a:extLst>
          </p:cNvPr>
          <p:cNvSpPr txBox="1"/>
          <p:nvPr/>
        </p:nvSpPr>
        <p:spPr>
          <a:xfrm>
            <a:off x="4360075" y="3277609"/>
            <a:ext cx="3464886"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3200" b="1">
                <a:solidFill>
                  <a:srgbClr val="785AFF"/>
                </a:solidFill>
                <a:latin typeface="Calibri" panose="020F0502020204030204"/>
                <a:ea typeface="Calibri"/>
                <a:cs typeface="Calibri"/>
              </a:rPr>
              <a:t>Questions?</a:t>
            </a:r>
            <a:endParaRPr lang="en-US" b="1">
              <a:ea typeface="Calibri"/>
              <a:cs typeface="Calibri"/>
            </a:endParaRPr>
          </a:p>
        </p:txBody>
      </p:sp>
      <p:sp>
        <p:nvSpPr>
          <p:cNvPr id="6" name="Rectangle 5">
            <a:extLst>
              <a:ext uri="{FF2B5EF4-FFF2-40B4-BE49-F238E27FC236}">
                <a16:creationId xmlns:a16="http://schemas.microsoft.com/office/drawing/2014/main" id="{2A9F7BE9-5DE8-7366-47E1-FDCDFCD861DC}"/>
              </a:ext>
            </a:extLst>
          </p:cNvPr>
          <p:cNvSpPr/>
          <p:nvPr/>
        </p:nvSpPr>
        <p:spPr>
          <a:xfrm>
            <a:off x="0" y="4870173"/>
            <a:ext cx="12192000" cy="1987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purple text on a black background&#10;&#10;Description automatically generated">
            <a:extLst>
              <a:ext uri="{FF2B5EF4-FFF2-40B4-BE49-F238E27FC236}">
                <a16:creationId xmlns:a16="http://schemas.microsoft.com/office/drawing/2014/main" id="{E85B0D6F-9198-085C-1638-D57BAF113636}"/>
              </a:ext>
            </a:extLst>
          </p:cNvPr>
          <p:cNvPicPr>
            <a:picLocks noChangeAspect="1"/>
          </p:cNvPicPr>
          <p:nvPr/>
        </p:nvPicPr>
        <p:blipFill rotWithShape="1">
          <a:blip r:embed="rId3"/>
          <a:srcRect l="15521" t="26850" r="16351" b="31078"/>
          <a:stretch/>
        </p:blipFill>
        <p:spPr>
          <a:xfrm>
            <a:off x="4102817" y="4761547"/>
            <a:ext cx="3973283" cy="1374564"/>
          </a:xfrm>
          <a:prstGeom prst="rect">
            <a:avLst/>
          </a:prstGeom>
        </p:spPr>
      </p:pic>
      <p:sp>
        <p:nvSpPr>
          <p:cNvPr id="10" name="TextBox 9">
            <a:extLst>
              <a:ext uri="{FF2B5EF4-FFF2-40B4-BE49-F238E27FC236}">
                <a16:creationId xmlns:a16="http://schemas.microsoft.com/office/drawing/2014/main" id="{8663649A-E7C1-731C-965D-931D10C7C5F5}"/>
              </a:ext>
            </a:extLst>
          </p:cNvPr>
          <p:cNvSpPr txBox="1"/>
          <p:nvPr/>
        </p:nvSpPr>
        <p:spPr>
          <a:xfrm>
            <a:off x="4329594" y="5948673"/>
            <a:ext cx="39647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785AFF"/>
                </a:solidFill>
                <a:effectLst/>
                <a:uLnTx/>
                <a:uFillTx/>
                <a:latin typeface="Univers"/>
                <a:ea typeface="+mn-ea"/>
                <a:cs typeface="Calibri"/>
              </a:rPr>
              <a:t>tonikbank.com</a:t>
            </a:r>
            <a:endParaRPr kumimoji="0" lang="en-US" sz="4000" b="0" i="0" u="none" strike="noStrike" kern="1200" cap="none" spc="0" normalizeH="0" baseline="0" noProof="0">
              <a:ln>
                <a:noFill/>
              </a:ln>
              <a:solidFill>
                <a:srgbClr val="785AFF"/>
              </a:solidFill>
              <a:effectLst/>
              <a:uLnTx/>
              <a:uFillTx/>
              <a:latin typeface="Univers"/>
              <a:ea typeface="+mn-ea"/>
              <a:cs typeface="+mn-cs"/>
            </a:endParaRPr>
          </a:p>
        </p:txBody>
      </p:sp>
    </p:spTree>
    <p:extLst>
      <p:ext uri="{BB962C8B-B14F-4D97-AF65-F5344CB8AC3E}">
        <p14:creationId xmlns:p14="http://schemas.microsoft.com/office/powerpoint/2010/main" val="19630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AI-generated content may be incorrect.">
            <a:extLst>
              <a:ext uri="{FF2B5EF4-FFF2-40B4-BE49-F238E27FC236}">
                <a16:creationId xmlns:a16="http://schemas.microsoft.com/office/drawing/2014/main" id="{1BB219A9-BFA6-F376-CEAC-DCF8E6A03496}"/>
              </a:ext>
            </a:extLst>
          </p:cNvPr>
          <p:cNvPicPr>
            <a:picLocks noChangeAspect="1"/>
          </p:cNvPicPr>
          <p:nvPr/>
        </p:nvPicPr>
        <p:blipFill>
          <a:blip r:embed="rId2"/>
          <a:stretch>
            <a:fillRect/>
          </a:stretch>
        </p:blipFill>
        <p:spPr>
          <a:xfrm>
            <a:off x="1109801" y="-43916"/>
            <a:ext cx="9854514" cy="743780"/>
          </a:xfrm>
          <a:prstGeom prst="rect">
            <a:avLst/>
          </a:prstGeom>
        </p:spPr>
      </p:pic>
      <p:sp>
        <p:nvSpPr>
          <p:cNvPr id="6" name="Arrow: Curved Right 5">
            <a:extLst>
              <a:ext uri="{FF2B5EF4-FFF2-40B4-BE49-F238E27FC236}">
                <a16:creationId xmlns:a16="http://schemas.microsoft.com/office/drawing/2014/main" id="{08FF86E1-CC83-7BED-BC23-32135FEA805B}"/>
              </a:ext>
            </a:extLst>
          </p:cNvPr>
          <p:cNvSpPr/>
          <p:nvPr/>
        </p:nvSpPr>
        <p:spPr>
          <a:xfrm>
            <a:off x="407700" y="3509537"/>
            <a:ext cx="453076" cy="12151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5" name="Table 4">
            <a:extLst>
              <a:ext uri="{FF2B5EF4-FFF2-40B4-BE49-F238E27FC236}">
                <a16:creationId xmlns:a16="http://schemas.microsoft.com/office/drawing/2014/main" id="{7F796768-80A4-0C6C-4EB3-D182897AE066}"/>
              </a:ext>
            </a:extLst>
          </p:cNvPr>
          <p:cNvGraphicFramePr>
            <a:graphicFrameLocks noGrp="1"/>
          </p:cNvGraphicFramePr>
          <p:nvPr>
            <p:extLst>
              <p:ext uri="{D42A27DB-BD31-4B8C-83A1-F6EECF244321}">
                <p14:modId xmlns:p14="http://schemas.microsoft.com/office/powerpoint/2010/main" val="8156737"/>
              </p:ext>
            </p:extLst>
          </p:nvPr>
        </p:nvGraphicFramePr>
        <p:xfrm>
          <a:off x="943068" y="4181068"/>
          <a:ext cx="10021247" cy="552450"/>
        </p:xfrm>
        <a:graphic>
          <a:graphicData uri="http://schemas.openxmlformats.org/drawingml/2006/table">
            <a:tbl>
              <a:tblPr/>
              <a:tblGrid>
                <a:gridCol w="1968189">
                  <a:extLst>
                    <a:ext uri="{9D8B030D-6E8A-4147-A177-3AD203B41FA5}">
                      <a16:colId xmlns:a16="http://schemas.microsoft.com/office/drawing/2014/main" val="1930287081"/>
                    </a:ext>
                  </a:extLst>
                </a:gridCol>
                <a:gridCol w="2247087">
                  <a:extLst>
                    <a:ext uri="{9D8B030D-6E8A-4147-A177-3AD203B41FA5}">
                      <a16:colId xmlns:a16="http://schemas.microsoft.com/office/drawing/2014/main" val="2154520863"/>
                    </a:ext>
                  </a:extLst>
                </a:gridCol>
                <a:gridCol w="1421357">
                  <a:extLst>
                    <a:ext uri="{9D8B030D-6E8A-4147-A177-3AD203B41FA5}">
                      <a16:colId xmlns:a16="http://schemas.microsoft.com/office/drawing/2014/main" val="2129707184"/>
                    </a:ext>
                  </a:extLst>
                </a:gridCol>
                <a:gridCol w="1421357">
                  <a:extLst>
                    <a:ext uri="{9D8B030D-6E8A-4147-A177-3AD203B41FA5}">
                      <a16:colId xmlns:a16="http://schemas.microsoft.com/office/drawing/2014/main" val="292194401"/>
                    </a:ext>
                  </a:extLst>
                </a:gridCol>
                <a:gridCol w="1317714">
                  <a:extLst>
                    <a:ext uri="{9D8B030D-6E8A-4147-A177-3AD203B41FA5}">
                      <a16:colId xmlns:a16="http://schemas.microsoft.com/office/drawing/2014/main" val="2037013305"/>
                    </a:ext>
                  </a:extLst>
                </a:gridCol>
                <a:gridCol w="821722">
                  <a:extLst>
                    <a:ext uri="{9D8B030D-6E8A-4147-A177-3AD203B41FA5}">
                      <a16:colId xmlns:a16="http://schemas.microsoft.com/office/drawing/2014/main" val="1064940359"/>
                    </a:ext>
                  </a:extLst>
                </a:gridCol>
                <a:gridCol w="823821">
                  <a:extLst>
                    <a:ext uri="{9D8B030D-6E8A-4147-A177-3AD203B41FA5}">
                      <a16:colId xmlns:a16="http://schemas.microsoft.com/office/drawing/2014/main" val="1022644022"/>
                    </a:ext>
                  </a:extLst>
                </a:gridCol>
              </a:tblGrid>
              <a:tr h="184150">
                <a:tc rowSpan="3">
                  <a:txBody>
                    <a:bodyPr/>
                    <a:lstStyle/>
                    <a:p>
                      <a:pPr algn="l" fontAlgn="ctr">
                        <a:buNone/>
                      </a:pPr>
                      <a:r>
                        <a:rPr lang="en-US" sz="1100" b="1" i="0" u="none" strike="noStrike">
                          <a:solidFill>
                            <a:srgbClr val="000000"/>
                          </a:solidFill>
                          <a:effectLst/>
                          <a:latin typeface="Calibri"/>
                        </a:rPr>
                        <a:t>12 feature model after Hyper Parameters Tuning</a:t>
                      </a:r>
                    </a:p>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buNone/>
                      </a:pPr>
                      <a:r>
                        <a:rPr lang="en-IN" sz="1100" b="0" i="0" u="none" strike="noStrike">
                          <a:solidFill>
                            <a:srgbClr val="000000"/>
                          </a:solidFill>
                          <a:effectLst/>
                          <a:latin typeface="Calibri"/>
                        </a:rPr>
                        <a:t>Trench 1 + Trench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0.2457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0.2401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0.2581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0.1986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0.2178</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45864174"/>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a:rPr>
                        <a:t>Trench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n-IN" sz="1100"/>
                        <a:t>0.2400</a:t>
                      </a:r>
                      <a:endParaRPr lang="en-IN" sz="1100" b="0" i="0" u="none" strike="noStrike">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ctr"/>
                      <a:r>
                        <a:rPr lang="en-IN" sz="1100" b="0" i="0" u="none" strike="noStrike">
                          <a:solidFill>
                            <a:srgbClr val="000000"/>
                          </a:solidFill>
                          <a:effectLst/>
                          <a:latin typeface="Aptos Narrow"/>
                        </a:rPr>
                        <a:t>0.1985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0.2128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0.2316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0.2876</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1044948"/>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a:rPr>
                        <a:t>Trench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0.2469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0.2508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0.2868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0.1588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fontAlgn="b">
                        <a:buNone/>
                      </a:pPr>
                      <a:r>
                        <a:rPr lang="en-IN" sz="1100" b="0" i="0" u="none" strike="noStrike">
                          <a:solidFill>
                            <a:srgbClr val="000000"/>
                          </a:solidFill>
                          <a:effectLst/>
                          <a:latin typeface="Calibri"/>
                        </a:rPr>
                        <a:t>0.1431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49130951"/>
                  </a:ext>
                </a:extLst>
              </a:tr>
            </a:tbl>
          </a:graphicData>
        </a:graphic>
      </p:graphicFrame>
      <p:sp>
        <p:nvSpPr>
          <p:cNvPr id="8" name="Rectangle: Rounded Corners 7">
            <a:extLst>
              <a:ext uri="{FF2B5EF4-FFF2-40B4-BE49-F238E27FC236}">
                <a16:creationId xmlns:a16="http://schemas.microsoft.com/office/drawing/2014/main" id="{73D4D1E4-C35C-48F3-3F2C-5790B8D9AFAF}"/>
              </a:ext>
            </a:extLst>
          </p:cNvPr>
          <p:cNvSpPr/>
          <p:nvPr/>
        </p:nvSpPr>
        <p:spPr>
          <a:xfrm>
            <a:off x="943068" y="4142421"/>
            <a:ext cx="10021246" cy="5823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BE8D4C7-3E43-4F0A-8103-2F49CCD3151F}"/>
              </a:ext>
            </a:extLst>
          </p:cNvPr>
          <p:cNvSpPr txBox="1"/>
          <p:nvPr/>
        </p:nvSpPr>
        <p:spPr>
          <a:xfrm>
            <a:off x="3786242" y="5620717"/>
            <a:ext cx="2253122" cy="738664"/>
          </a:xfrm>
          <a:prstGeom prst="rect">
            <a:avLst/>
          </a:prstGeom>
          <a:solidFill>
            <a:srgbClr val="7030A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nivers LT"/>
                <a:ea typeface="+mn-ea"/>
                <a:cs typeface="+mn-cs"/>
              </a:rPr>
              <a:t>Hyperparameter values for the best model chosen after the HP Tuning using </a:t>
            </a:r>
            <a:r>
              <a:rPr kumimoji="0" lang="en-US" sz="1400" b="1" i="0" u="none" strike="noStrike" kern="1200" cap="none" spc="0" normalizeH="0" baseline="0" noProof="0" err="1">
                <a:ln>
                  <a:noFill/>
                </a:ln>
                <a:solidFill>
                  <a:prstClr val="white"/>
                </a:solidFill>
                <a:effectLst/>
                <a:uLnTx/>
                <a:uFillTx/>
                <a:latin typeface="Univers LT"/>
                <a:ea typeface="+mn-ea"/>
                <a:cs typeface="+mn-cs"/>
              </a:rPr>
              <a:t>Optuna</a:t>
            </a:r>
            <a:endParaRPr kumimoji="0" lang="en-IN" sz="1400" b="1" i="0" u="none" strike="noStrike" kern="1200" cap="none" spc="0" normalizeH="0" baseline="0" noProof="0">
              <a:ln>
                <a:noFill/>
              </a:ln>
              <a:solidFill>
                <a:prstClr val="white"/>
              </a:solidFill>
              <a:effectLst/>
              <a:uLnTx/>
              <a:uFillTx/>
              <a:latin typeface="Univers LT"/>
              <a:ea typeface="+mn-ea"/>
              <a:cs typeface="+mn-cs"/>
            </a:endParaRPr>
          </a:p>
        </p:txBody>
      </p:sp>
      <p:sp>
        <p:nvSpPr>
          <p:cNvPr id="11" name="Arrow: Right 10">
            <a:extLst>
              <a:ext uri="{FF2B5EF4-FFF2-40B4-BE49-F238E27FC236}">
                <a16:creationId xmlns:a16="http://schemas.microsoft.com/office/drawing/2014/main" id="{9391137A-E931-38A3-5D91-91055CFC2175}"/>
              </a:ext>
            </a:extLst>
          </p:cNvPr>
          <p:cNvSpPr/>
          <p:nvPr/>
        </p:nvSpPr>
        <p:spPr>
          <a:xfrm>
            <a:off x="6033168" y="5815171"/>
            <a:ext cx="441515" cy="342965"/>
          </a:xfrm>
          <a:prstGeom prst="rightArrow">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nivers LT"/>
              <a:ea typeface="+mn-ea"/>
              <a:cs typeface="+mn-cs"/>
            </a:endParaRPr>
          </a:p>
        </p:txBody>
      </p:sp>
      <p:graphicFrame>
        <p:nvGraphicFramePr>
          <p:cNvPr id="12" name="Table 11">
            <a:extLst>
              <a:ext uri="{FF2B5EF4-FFF2-40B4-BE49-F238E27FC236}">
                <a16:creationId xmlns:a16="http://schemas.microsoft.com/office/drawing/2014/main" id="{A1A57F15-C3E2-2BEC-F064-BA8E332894DC}"/>
              </a:ext>
            </a:extLst>
          </p:cNvPr>
          <p:cNvGraphicFramePr>
            <a:graphicFrameLocks noGrp="1"/>
          </p:cNvGraphicFramePr>
          <p:nvPr>
            <p:extLst>
              <p:ext uri="{D42A27DB-BD31-4B8C-83A1-F6EECF244321}">
                <p14:modId xmlns:p14="http://schemas.microsoft.com/office/powerpoint/2010/main" val="1889396639"/>
              </p:ext>
            </p:extLst>
          </p:nvPr>
        </p:nvGraphicFramePr>
        <p:xfrm>
          <a:off x="6560140" y="5181508"/>
          <a:ext cx="2676163" cy="1252447"/>
        </p:xfrm>
        <a:graphic>
          <a:graphicData uri="http://schemas.openxmlformats.org/drawingml/2006/table">
            <a:tbl>
              <a:tblPr/>
              <a:tblGrid>
                <a:gridCol w="1294556">
                  <a:extLst>
                    <a:ext uri="{9D8B030D-6E8A-4147-A177-3AD203B41FA5}">
                      <a16:colId xmlns:a16="http://schemas.microsoft.com/office/drawing/2014/main" val="2121518889"/>
                    </a:ext>
                  </a:extLst>
                </a:gridCol>
                <a:gridCol w="1381607">
                  <a:extLst>
                    <a:ext uri="{9D8B030D-6E8A-4147-A177-3AD203B41FA5}">
                      <a16:colId xmlns:a16="http://schemas.microsoft.com/office/drawing/2014/main" val="2126037451"/>
                    </a:ext>
                  </a:extLst>
                </a:gridCol>
              </a:tblGrid>
              <a:tr h="178921">
                <a:tc>
                  <a:txBody>
                    <a:bodyPr/>
                    <a:lstStyle/>
                    <a:p>
                      <a:pPr algn="ctr" fontAlgn="ctr">
                        <a:buNone/>
                      </a:pPr>
                      <a:r>
                        <a:rPr lang="en-IN" sz="1000" b="1" i="0" u="none" strike="noStrike">
                          <a:solidFill>
                            <a:srgbClr val="000000"/>
                          </a:solidFill>
                          <a:effectLst/>
                          <a:latin typeface="Calibri"/>
                          <a:cs typeface="Calibri"/>
                        </a:rPr>
                        <a:t>Hyperparameter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a:cs typeface="Calibri"/>
                        </a:rPr>
                        <a:t>Value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93737"/>
                  </a:ext>
                </a:extLst>
              </a:tr>
              <a:tr h="178921">
                <a:tc>
                  <a:txBody>
                    <a:bodyPr/>
                    <a:lstStyle/>
                    <a:p>
                      <a:pPr algn="l" fontAlgn="ctr">
                        <a:buNone/>
                      </a:pPr>
                      <a:r>
                        <a:rPr lang="en-IN" sz="1000" b="0" i="0" u="none" strike="noStrike">
                          <a:solidFill>
                            <a:srgbClr val="000000"/>
                          </a:solidFill>
                          <a:effectLst/>
                          <a:latin typeface="Calibri"/>
                          <a:cs typeface="Calibri"/>
                        </a:rPr>
                        <a:t>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a:cs typeface="Calibri"/>
                        </a:rPr>
                        <a:t>0.000380</a:t>
                      </a:r>
                      <a:endParaRPr lang="en-US"/>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399504"/>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Ln_ratio</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a:cs typeface="Calibri"/>
                        </a:rPr>
                        <a:t>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1256960"/>
                  </a:ext>
                </a:extLst>
              </a:tr>
              <a:tr h="178921">
                <a:tc>
                  <a:txBody>
                    <a:bodyPr/>
                    <a:lstStyle/>
                    <a:p>
                      <a:pPr algn="l" fontAlgn="ctr">
                        <a:buNone/>
                      </a:pPr>
                      <a:r>
                        <a:rPr lang="en-IN" sz="1000" b="0" i="0" u="none" strike="noStrike">
                          <a:solidFill>
                            <a:srgbClr val="000000"/>
                          </a:solidFill>
                          <a:effectLst/>
                          <a:latin typeface="Calibri"/>
                          <a:cs typeface="Calibri"/>
                        </a:rPr>
                        <a:t>Solver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liblinear</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57043"/>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ipenalty</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a:cs typeface="Calibri"/>
                        </a:rPr>
                        <a:t>L2</a:t>
                      </a:r>
                      <a:endParaRPr lang="en-IN" sz="1000" b="0" i="0" u="none" strike="noStrike">
                        <a:solidFill>
                          <a:srgbClr val="000000"/>
                        </a:solidFill>
                        <a:effectLst/>
                        <a:latin typeface="Calibri"/>
                        <a:cs typeface="Calibri"/>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878327"/>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Max_iter</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a:cs typeface="Calibri"/>
                        </a:rPr>
                        <a:t>571</a:t>
                      </a:r>
                      <a:endParaRPr lang="en-IN" sz="1000" b="0" i="0" u="none" strike="noStrike">
                        <a:solidFill>
                          <a:srgbClr val="000000"/>
                        </a:solidFill>
                        <a:effectLst/>
                        <a:latin typeface="Calibri"/>
                        <a:cs typeface="Calibri"/>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574042"/>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random_seed</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a:cs typeface="Calibri"/>
                        </a:rPr>
                        <a:t>42</a:t>
                      </a:r>
                      <a:endParaRPr lang="en-IN" sz="1000" b="0" i="0" u="none" strike="noStrike">
                        <a:solidFill>
                          <a:srgbClr val="000000"/>
                        </a:solidFill>
                        <a:effectLst/>
                        <a:latin typeface="Calibri"/>
                        <a:cs typeface="Calibri"/>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326520"/>
                  </a:ext>
                </a:extLst>
              </a:tr>
            </a:tbl>
          </a:graphicData>
        </a:graphic>
      </p:graphicFrame>
      <p:sp>
        <p:nvSpPr>
          <p:cNvPr id="15" name="Slide Number Placeholder 1">
            <a:extLst>
              <a:ext uri="{FF2B5EF4-FFF2-40B4-BE49-F238E27FC236}">
                <a16:creationId xmlns:a16="http://schemas.microsoft.com/office/drawing/2014/main" id="{EDD8DEA0-84F4-5880-62E8-603C1B20AA4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8</a:t>
            </a:fld>
            <a:endParaRPr lang="en-PH" sz="800"/>
          </a:p>
        </p:txBody>
      </p:sp>
      <p:graphicFrame>
        <p:nvGraphicFramePr>
          <p:cNvPr id="7" name="Table 6">
            <a:extLst>
              <a:ext uri="{FF2B5EF4-FFF2-40B4-BE49-F238E27FC236}">
                <a16:creationId xmlns:a16="http://schemas.microsoft.com/office/drawing/2014/main" id="{9D81CB2A-7CC1-F4A7-BA80-6FC94325F07F}"/>
              </a:ext>
            </a:extLst>
          </p:cNvPr>
          <p:cNvGraphicFramePr>
            <a:graphicFrameLocks noGrp="1"/>
          </p:cNvGraphicFramePr>
          <p:nvPr>
            <p:extLst>
              <p:ext uri="{D42A27DB-BD31-4B8C-83A1-F6EECF244321}">
                <p14:modId xmlns:p14="http://schemas.microsoft.com/office/powerpoint/2010/main" val="601022517"/>
              </p:ext>
            </p:extLst>
          </p:nvPr>
        </p:nvGraphicFramePr>
        <p:xfrm>
          <a:off x="943071" y="823852"/>
          <a:ext cx="10021243" cy="2781109"/>
        </p:xfrm>
        <a:graphic>
          <a:graphicData uri="http://schemas.openxmlformats.org/drawingml/2006/table">
            <a:tbl>
              <a:tblPr/>
              <a:tblGrid>
                <a:gridCol w="1820720">
                  <a:extLst>
                    <a:ext uri="{9D8B030D-6E8A-4147-A177-3AD203B41FA5}">
                      <a16:colId xmlns:a16="http://schemas.microsoft.com/office/drawing/2014/main" val="2960066838"/>
                    </a:ext>
                  </a:extLst>
                </a:gridCol>
                <a:gridCol w="2592705">
                  <a:extLst>
                    <a:ext uri="{9D8B030D-6E8A-4147-A177-3AD203B41FA5}">
                      <a16:colId xmlns:a16="http://schemas.microsoft.com/office/drawing/2014/main" val="370868779"/>
                    </a:ext>
                  </a:extLst>
                </a:gridCol>
                <a:gridCol w="1281787">
                  <a:extLst>
                    <a:ext uri="{9D8B030D-6E8A-4147-A177-3AD203B41FA5}">
                      <a16:colId xmlns:a16="http://schemas.microsoft.com/office/drawing/2014/main" val="1016416591"/>
                    </a:ext>
                  </a:extLst>
                </a:gridCol>
                <a:gridCol w="1034169">
                  <a:extLst>
                    <a:ext uri="{9D8B030D-6E8A-4147-A177-3AD203B41FA5}">
                      <a16:colId xmlns:a16="http://schemas.microsoft.com/office/drawing/2014/main" val="4150544860"/>
                    </a:ext>
                  </a:extLst>
                </a:gridCol>
                <a:gridCol w="1048735">
                  <a:extLst>
                    <a:ext uri="{9D8B030D-6E8A-4147-A177-3AD203B41FA5}">
                      <a16:colId xmlns:a16="http://schemas.microsoft.com/office/drawing/2014/main" val="4036901293"/>
                    </a:ext>
                  </a:extLst>
                </a:gridCol>
                <a:gridCol w="1019603">
                  <a:extLst>
                    <a:ext uri="{9D8B030D-6E8A-4147-A177-3AD203B41FA5}">
                      <a16:colId xmlns:a16="http://schemas.microsoft.com/office/drawing/2014/main" val="2471236595"/>
                    </a:ext>
                  </a:extLst>
                </a:gridCol>
                <a:gridCol w="1223524">
                  <a:extLst>
                    <a:ext uri="{9D8B030D-6E8A-4147-A177-3AD203B41FA5}">
                      <a16:colId xmlns:a16="http://schemas.microsoft.com/office/drawing/2014/main" val="580238053"/>
                    </a:ext>
                  </a:extLst>
                </a:gridCol>
              </a:tblGrid>
              <a:tr h="559696">
                <a:tc>
                  <a:txBody>
                    <a:bodyPr/>
                    <a:lstStyle/>
                    <a:p>
                      <a:pPr algn="ctr" fontAlgn="ctr"/>
                      <a:r>
                        <a:rPr lang="en-IN" sz="1100" b="1" i="0" u="none" strike="noStrike">
                          <a:solidFill>
                            <a:srgbClr val="000000"/>
                          </a:solidFill>
                          <a:effectLst/>
                          <a:latin typeface="Aptos Narrow"/>
                        </a:rPr>
                        <a:t>Iteration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Train Gini</a:t>
                      </a:r>
                      <a:br>
                        <a:rPr lang="en-IN" sz="1100" b="1" i="0" u="none" strike="noStrike">
                          <a:solidFill>
                            <a:srgbClr val="000000"/>
                          </a:solidFill>
                          <a:effectLst/>
                          <a:latin typeface="Aptos Narrow"/>
                        </a:rPr>
                      </a:br>
                      <a:r>
                        <a:rPr lang="en-IN" sz="1100" b="1" i="0" u="none" strike="noStrike">
                          <a:solidFill>
                            <a:srgbClr val="000000"/>
                          </a:solidFill>
                          <a:effectLst/>
                          <a:latin typeface="Aptos Narrow"/>
                        </a:rPr>
                        <a:t>(2024-10-01 - 2025-02-28)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Val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Mar Test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Apr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a:rPr>
                        <a:t>May Gini</a:t>
                      </a:r>
                      <a:br>
                        <a:rPr lang="en-IN" sz="1100" b="1" i="0" u="none" strike="noStrike">
                          <a:solidFill>
                            <a:srgbClr val="000000"/>
                          </a:solidFill>
                          <a:effectLst/>
                          <a:latin typeface="Aptos Narrow"/>
                        </a:rPr>
                      </a:br>
                      <a:r>
                        <a:rPr lang="en-IN" sz="1100" b="1" i="0" u="none" strike="noStrike">
                          <a:solidFill>
                            <a:srgbClr val="000000"/>
                          </a:solidFill>
                          <a:effectLst/>
                          <a:latin typeface="Aptos Narrow"/>
                        </a:rPr>
                        <a:t>(2025-05-22)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0485318"/>
                  </a:ext>
                </a:extLst>
              </a:tr>
              <a:tr h="186565">
                <a:tc>
                  <a:txBody>
                    <a:bodyPr/>
                    <a:lstStyle/>
                    <a:p>
                      <a:pPr algn="l" fontAlgn="ctr"/>
                      <a:r>
                        <a:rPr lang="en-US" sz="1100" b="0" i="0" u="none" strike="noStrike">
                          <a:solidFill>
                            <a:srgbClr val="000000"/>
                          </a:solidFill>
                          <a:effectLst/>
                          <a:latin typeface="Aptos Narrow"/>
                        </a:rPr>
                        <a:t>Model with top 1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err="1">
                          <a:solidFill>
                            <a:srgbClr val="000000"/>
                          </a:solidFill>
                          <a:effectLst/>
                          <a:latin typeface="Aptos Narrow"/>
                        </a:rPr>
                        <a:t>ln_self_dec_income_WOE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0.0944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Aptos Narrow"/>
                        </a:rPr>
                        <a:t>0.1134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Aptos Narrow"/>
                        </a:rPr>
                        <a:t>0.1086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Aptos Narrow"/>
                        </a:rPr>
                        <a:t>0.0870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Aptos Narrow"/>
                        </a:rPr>
                        <a:t>0.0702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900827934"/>
                  </a:ext>
                </a:extLst>
              </a:tr>
              <a:tr h="186565">
                <a:tc>
                  <a:txBody>
                    <a:bodyPr/>
                    <a:lstStyle/>
                    <a:p>
                      <a:pPr algn="l" fontAlgn="ctr"/>
                      <a:r>
                        <a:rPr lang="en-US" sz="1100" b="0" i="0" u="none" strike="noStrike">
                          <a:solidFill>
                            <a:srgbClr val="000000"/>
                          </a:solidFill>
                          <a:effectLst/>
                          <a:latin typeface="Aptos Narrow"/>
                        </a:rPr>
                        <a:t>Model with top 2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err="1">
                          <a:solidFill>
                            <a:srgbClr val="000000"/>
                          </a:solidFill>
                          <a:effectLst/>
                          <a:latin typeface="Aptos Narrow"/>
                        </a:rPr>
                        <a:t>ln_source_funds_new_cat_WOE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0.1454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1A3"/>
                    </a:solidFill>
                  </a:tcPr>
                </a:tc>
                <a:tc>
                  <a:txBody>
                    <a:bodyPr/>
                    <a:lstStyle/>
                    <a:p>
                      <a:pPr algn="ctr" fontAlgn="ctr"/>
                      <a:r>
                        <a:rPr lang="en-IN" sz="1100" b="0" i="0" u="none" strike="noStrike">
                          <a:solidFill>
                            <a:srgbClr val="000000"/>
                          </a:solidFill>
                          <a:effectLst/>
                          <a:latin typeface="Aptos Narrow"/>
                        </a:rPr>
                        <a:t>0.1933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5D8"/>
                    </a:solidFill>
                  </a:tcPr>
                </a:tc>
                <a:tc>
                  <a:txBody>
                    <a:bodyPr/>
                    <a:lstStyle/>
                    <a:p>
                      <a:pPr algn="ctr" fontAlgn="ctr"/>
                      <a:r>
                        <a:rPr lang="en-IN" sz="1100" b="0" i="0" u="none" strike="noStrike">
                          <a:solidFill>
                            <a:srgbClr val="000000"/>
                          </a:solidFill>
                          <a:effectLst/>
                          <a:latin typeface="Aptos Narrow"/>
                        </a:rPr>
                        <a:t>0.1881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8CB"/>
                    </a:solidFill>
                  </a:tcPr>
                </a:tc>
                <a:tc>
                  <a:txBody>
                    <a:bodyPr/>
                    <a:lstStyle/>
                    <a:p>
                      <a:pPr algn="ctr" fontAlgn="ctr"/>
                      <a:r>
                        <a:rPr lang="en-IN" sz="1100" b="0" i="0" u="none" strike="noStrike">
                          <a:solidFill>
                            <a:srgbClr val="000000"/>
                          </a:solidFill>
                          <a:effectLst/>
                          <a:latin typeface="Aptos Narrow"/>
                        </a:rPr>
                        <a:t>0.1157</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DB0"/>
                    </a:solidFill>
                  </a:tcPr>
                </a:tc>
                <a:tc>
                  <a:txBody>
                    <a:bodyPr/>
                    <a:lstStyle/>
                    <a:p>
                      <a:pPr algn="ctr" fontAlgn="ctr"/>
                      <a:r>
                        <a:rPr lang="en-IN" sz="1100" b="0" i="0" u="none" strike="noStrike">
                          <a:solidFill>
                            <a:srgbClr val="000000"/>
                          </a:solidFill>
                          <a:effectLst/>
                          <a:latin typeface="Aptos Narrow"/>
                        </a:rPr>
                        <a:t>0.1688</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DF0"/>
                    </a:solidFill>
                  </a:tcPr>
                </a:tc>
                <a:extLst>
                  <a:ext uri="{0D108BD9-81ED-4DB2-BD59-A6C34878D82A}">
                    <a16:rowId xmlns:a16="http://schemas.microsoft.com/office/drawing/2014/main" val="3885142070"/>
                  </a:ext>
                </a:extLst>
              </a:tr>
              <a:tr h="186565">
                <a:tc>
                  <a:txBody>
                    <a:bodyPr/>
                    <a:lstStyle/>
                    <a:p>
                      <a:pPr algn="l" fontAlgn="ctr"/>
                      <a:r>
                        <a:rPr lang="en-US" sz="1100" b="0" i="0" u="none" strike="noStrike">
                          <a:solidFill>
                            <a:srgbClr val="000000"/>
                          </a:solidFill>
                          <a:effectLst/>
                          <a:latin typeface="Aptos Narrow"/>
                        </a:rPr>
                        <a:t>Model with top 3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ln_age_WOE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0.1849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CCF"/>
                    </a:solidFill>
                  </a:tcPr>
                </a:tc>
                <a:tc>
                  <a:txBody>
                    <a:bodyPr/>
                    <a:lstStyle/>
                    <a:p>
                      <a:pPr algn="ctr" fontAlgn="ctr"/>
                      <a:r>
                        <a:rPr lang="en-IN" sz="1100" b="0" i="0" u="none" strike="noStrike">
                          <a:solidFill>
                            <a:srgbClr val="000000"/>
                          </a:solidFill>
                          <a:effectLst/>
                          <a:latin typeface="Aptos Narrow"/>
                        </a:rPr>
                        <a:t>0.2099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CEF"/>
                    </a:solidFill>
                  </a:tcPr>
                </a:tc>
                <a:tc>
                  <a:txBody>
                    <a:bodyPr/>
                    <a:lstStyle/>
                    <a:p>
                      <a:pPr algn="ctr" fontAlgn="ctr"/>
                      <a:r>
                        <a:rPr lang="en-IN" sz="1100" b="0" i="0" u="none" strike="noStrike">
                          <a:solidFill>
                            <a:srgbClr val="000000"/>
                          </a:solidFill>
                          <a:effectLst/>
                          <a:latin typeface="Aptos Narrow"/>
                        </a:rPr>
                        <a:t>0.1836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3C5"/>
                    </a:solidFill>
                  </a:tcPr>
                </a:tc>
                <a:tc>
                  <a:txBody>
                    <a:bodyPr/>
                    <a:lstStyle/>
                    <a:p>
                      <a:pPr algn="ctr" fontAlgn="ctr"/>
                      <a:r>
                        <a:rPr lang="en-IN" sz="1100" b="0" i="0" u="none" strike="noStrike">
                          <a:solidFill>
                            <a:srgbClr val="000000"/>
                          </a:solidFill>
                          <a:effectLst/>
                          <a:latin typeface="Aptos Narrow"/>
                        </a:rPr>
                        <a:t>0.1337</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9DB"/>
                    </a:solidFill>
                  </a:tcPr>
                </a:tc>
                <a:tc>
                  <a:txBody>
                    <a:bodyPr/>
                    <a:lstStyle/>
                    <a:p>
                      <a:pPr algn="ctr" fontAlgn="ctr"/>
                      <a:r>
                        <a:rPr lang="en-IN" sz="1100" b="0" i="0" u="none" strike="noStrike">
                          <a:solidFill>
                            <a:srgbClr val="000000"/>
                          </a:solidFill>
                          <a:effectLst/>
                          <a:latin typeface="Aptos Narrow"/>
                        </a:rPr>
                        <a:t>0.2008</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FE1"/>
                    </a:solidFill>
                  </a:tcPr>
                </a:tc>
                <a:extLst>
                  <a:ext uri="{0D108BD9-81ED-4DB2-BD59-A6C34878D82A}">
                    <a16:rowId xmlns:a16="http://schemas.microsoft.com/office/drawing/2014/main" val="3729824891"/>
                  </a:ext>
                </a:extLst>
              </a:tr>
              <a:tr h="186565">
                <a:tc>
                  <a:txBody>
                    <a:bodyPr/>
                    <a:lstStyle/>
                    <a:p>
                      <a:pPr algn="l" fontAlgn="ctr"/>
                      <a:r>
                        <a:rPr lang="en-US" sz="1100" b="0" i="0" u="none" strike="noStrike">
                          <a:solidFill>
                            <a:srgbClr val="000000"/>
                          </a:solidFill>
                          <a:effectLst/>
                          <a:latin typeface="Aptos Narrow"/>
                        </a:rPr>
                        <a:t>Model with top 4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ln_marital_status_WOE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0.1969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9DC"/>
                    </a:solidFill>
                  </a:tcPr>
                </a:tc>
                <a:tc>
                  <a:txBody>
                    <a:bodyPr/>
                    <a:lstStyle/>
                    <a:p>
                      <a:pPr algn="ctr" fontAlgn="ctr"/>
                      <a:r>
                        <a:rPr lang="en-IN" sz="1100" b="0" i="0" u="none" strike="noStrike">
                          <a:solidFill>
                            <a:srgbClr val="000000"/>
                          </a:solidFill>
                          <a:effectLst/>
                          <a:latin typeface="Aptos Narrow"/>
                        </a:rPr>
                        <a:t>0.1933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5D8"/>
                    </a:solidFill>
                  </a:tcPr>
                </a:tc>
                <a:tc>
                  <a:txBody>
                    <a:bodyPr/>
                    <a:lstStyle/>
                    <a:p>
                      <a:pPr algn="ctr" fontAlgn="ctr"/>
                      <a:r>
                        <a:rPr lang="en-IN" sz="1100" b="0" i="0" u="none" strike="noStrike">
                          <a:solidFill>
                            <a:srgbClr val="000000"/>
                          </a:solidFill>
                          <a:effectLst/>
                          <a:latin typeface="Aptos Narrow"/>
                        </a:rPr>
                        <a:t>0.1893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9CC"/>
                    </a:solidFill>
                  </a:tcPr>
                </a:tc>
                <a:tc>
                  <a:txBody>
                    <a:bodyPr/>
                    <a:lstStyle/>
                    <a:p>
                      <a:pPr algn="ctr" fontAlgn="ctr"/>
                      <a:r>
                        <a:rPr lang="en-IN" sz="1100" b="0" i="0" u="none" strike="noStrike">
                          <a:solidFill>
                            <a:srgbClr val="000000"/>
                          </a:solidFill>
                          <a:effectLst/>
                          <a:latin typeface="Aptos Narrow"/>
                        </a:rPr>
                        <a:t>0.1084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C9E"/>
                    </a:solidFill>
                  </a:tcPr>
                </a:tc>
                <a:tc>
                  <a:txBody>
                    <a:bodyPr/>
                    <a:lstStyle/>
                    <a:p>
                      <a:pPr algn="ctr" fontAlgn="ctr"/>
                      <a:r>
                        <a:rPr lang="en-IN" sz="1100" b="0" i="0" u="none" strike="noStrike">
                          <a:solidFill>
                            <a:srgbClr val="000000"/>
                          </a:solidFill>
                          <a:effectLst/>
                          <a:latin typeface="Aptos Narrow"/>
                        </a:rPr>
                        <a:t>0.1722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2F5"/>
                    </a:solidFill>
                  </a:tcPr>
                </a:tc>
                <a:extLst>
                  <a:ext uri="{0D108BD9-81ED-4DB2-BD59-A6C34878D82A}">
                    <a16:rowId xmlns:a16="http://schemas.microsoft.com/office/drawing/2014/main" val="4046734229"/>
                  </a:ext>
                </a:extLst>
              </a:tr>
              <a:tr h="186565">
                <a:tc>
                  <a:txBody>
                    <a:bodyPr/>
                    <a:lstStyle/>
                    <a:p>
                      <a:pPr algn="l" fontAlgn="ctr"/>
                      <a:r>
                        <a:rPr lang="en-US" sz="1100" b="0" i="0" u="none" strike="noStrike">
                          <a:solidFill>
                            <a:srgbClr val="000000"/>
                          </a:solidFill>
                          <a:effectLst/>
                          <a:latin typeface="Aptos Narrow"/>
                        </a:rPr>
                        <a:t>Model with top 5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ln_doc_type_rolled_WOE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0.2105</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8EB"/>
                    </a:solidFill>
                  </a:tcPr>
                </a:tc>
                <a:tc>
                  <a:txBody>
                    <a:bodyPr/>
                    <a:lstStyle/>
                    <a:p>
                      <a:pPr algn="ctr" fontAlgn="ctr"/>
                      <a:r>
                        <a:rPr lang="en-IN" sz="1100" b="0" i="0" u="none" strike="noStrike">
                          <a:solidFill>
                            <a:srgbClr val="000000"/>
                          </a:solidFill>
                          <a:effectLst/>
                          <a:latin typeface="Aptos Narrow"/>
                        </a:rPr>
                        <a:t>0.2152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3F6"/>
                    </a:solidFill>
                  </a:tcPr>
                </a:tc>
                <a:tc>
                  <a:txBody>
                    <a:bodyPr/>
                    <a:lstStyle/>
                    <a:p>
                      <a:pPr algn="ctr" fontAlgn="ctr"/>
                      <a:r>
                        <a:rPr lang="en-IN" sz="1100" b="0" i="0" u="none" strike="noStrike">
                          <a:solidFill>
                            <a:srgbClr val="000000"/>
                          </a:solidFill>
                          <a:effectLst/>
                          <a:latin typeface="Aptos Narrow"/>
                        </a:rPr>
                        <a:t>0.2041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BDE"/>
                    </a:solidFill>
                  </a:tcPr>
                </a:tc>
                <a:tc>
                  <a:txBody>
                    <a:bodyPr/>
                    <a:lstStyle/>
                    <a:p>
                      <a:pPr algn="ctr" fontAlgn="ctr"/>
                      <a:r>
                        <a:rPr lang="en-IN" sz="1100" b="0" i="0" u="none" strike="noStrike">
                          <a:solidFill>
                            <a:srgbClr val="000000"/>
                          </a:solidFill>
                          <a:effectLst/>
                          <a:latin typeface="Aptos Narrow"/>
                        </a:rPr>
                        <a:t>0.1360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EE1"/>
                    </a:solidFill>
                  </a:tcPr>
                </a:tc>
                <a:tc>
                  <a:txBody>
                    <a:bodyPr/>
                    <a:lstStyle/>
                    <a:p>
                      <a:pPr algn="ctr" fontAlgn="ctr"/>
                      <a:r>
                        <a:rPr lang="en-IN" sz="1100" b="0" i="0" u="none" strike="noStrike">
                          <a:solidFill>
                            <a:srgbClr val="000000"/>
                          </a:solidFill>
                          <a:effectLst/>
                          <a:latin typeface="Aptos Narrow"/>
                        </a:rPr>
                        <a:t>0.1529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8DA"/>
                    </a:solidFill>
                  </a:tcPr>
                </a:tc>
                <a:extLst>
                  <a:ext uri="{0D108BD9-81ED-4DB2-BD59-A6C34878D82A}">
                    <a16:rowId xmlns:a16="http://schemas.microsoft.com/office/drawing/2014/main" val="2742400870"/>
                  </a:ext>
                </a:extLst>
              </a:tr>
              <a:tr h="186565">
                <a:tc>
                  <a:txBody>
                    <a:bodyPr/>
                    <a:lstStyle/>
                    <a:p>
                      <a:pPr algn="l" fontAlgn="ctr"/>
                      <a:r>
                        <a:rPr lang="en-US" sz="1100" b="0" i="0" u="none" strike="noStrike">
                          <a:solidFill>
                            <a:srgbClr val="000000"/>
                          </a:solidFill>
                          <a:effectLst/>
                          <a:latin typeface="Aptos Narrow"/>
                        </a:rPr>
                        <a:t>Model with top 6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err="1">
                          <a:solidFill>
                            <a:srgbClr val="000000"/>
                          </a:solidFill>
                          <a:effectLst/>
                          <a:latin typeface="Aptos Narrow"/>
                        </a:rPr>
                        <a:t>ln_industry_new_cat_bin_WOE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0.2268</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AFD"/>
                    </a:solidFill>
                  </a:tcPr>
                </a:tc>
                <a:tc>
                  <a:txBody>
                    <a:bodyPr/>
                    <a:lstStyle/>
                    <a:p>
                      <a:pPr algn="ctr" fontAlgn="ctr"/>
                      <a:r>
                        <a:rPr lang="en-IN" sz="1100" b="0" i="0" u="none" strike="noStrike">
                          <a:solidFill>
                            <a:srgbClr val="000000"/>
                          </a:solidFill>
                          <a:effectLst/>
                          <a:latin typeface="Aptos Narrow"/>
                        </a:rPr>
                        <a:t>0.2204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AFD"/>
                    </a:solidFill>
                  </a:tcPr>
                </a:tc>
                <a:tc>
                  <a:txBody>
                    <a:bodyPr/>
                    <a:lstStyle/>
                    <a:p>
                      <a:pPr algn="ctr" fontAlgn="ctr"/>
                      <a:r>
                        <a:rPr lang="en-IN" sz="1100" b="0" i="0" u="none" strike="noStrike">
                          <a:solidFill>
                            <a:srgbClr val="000000"/>
                          </a:solidFill>
                          <a:effectLst/>
                          <a:latin typeface="Aptos Narrow"/>
                        </a:rPr>
                        <a:t>0.2338</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F3FB"/>
                    </a:solidFill>
                  </a:tcPr>
                </a:tc>
                <a:tc>
                  <a:txBody>
                    <a:bodyPr/>
                    <a:lstStyle/>
                    <a:p>
                      <a:pPr algn="ctr" fontAlgn="ctr"/>
                      <a:r>
                        <a:rPr lang="en-IN" sz="1100" b="0" i="0" u="none" strike="noStrike">
                          <a:solidFill>
                            <a:srgbClr val="000000"/>
                          </a:solidFill>
                          <a:effectLst/>
                          <a:latin typeface="Aptos Narrow"/>
                        </a:rPr>
                        <a:t>0.1484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IN" sz="1100" b="0" i="0" u="none" strike="noStrike">
                          <a:solidFill>
                            <a:srgbClr val="000000"/>
                          </a:solidFill>
                          <a:effectLst/>
                          <a:latin typeface="Aptos Narrow"/>
                        </a:rPr>
                        <a:t>0.1730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3F6"/>
                    </a:solidFill>
                  </a:tcPr>
                </a:tc>
                <a:extLst>
                  <a:ext uri="{0D108BD9-81ED-4DB2-BD59-A6C34878D82A}">
                    <a16:rowId xmlns:a16="http://schemas.microsoft.com/office/drawing/2014/main" val="2985713568"/>
                  </a:ext>
                </a:extLst>
              </a:tr>
              <a:tr h="186565">
                <a:tc>
                  <a:txBody>
                    <a:bodyPr/>
                    <a:lstStyle/>
                    <a:p>
                      <a:pPr algn="l" fontAlgn="ctr"/>
                      <a:r>
                        <a:rPr lang="en-US" sz="1100" b="0" i="0" u="none" strike="noStrike">
                          <a:solidFill>
                            <a:srgbClr val="000000"/>
                          </a:solidFill>
                          <a:effectLst/>
                          <a:latin typeface="Aptos Narrow"/>
                        </a:rPr>
                        <a:t>Model with top 7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email_primary_domain_WOE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0.2292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5FC"/>
                    </a:solidFill>
                  </a:tcPr>
                </a:tc>
                <a:tc>
                  <a:txBody>
                    <a:bodyPr/>
                    <a:lstStyle/>
                    <a:p>
                      <a:pPr algn="ctr" fontAlgn="ctr"/>
                      <a:r>
                        <a:rPr lang="en-IN" sz="1100" b="0" i="0" u="none" strike="noStrike">
                          <a:solidFill>
                            <a:srgbClr val="000000"/>
                          </a:solidFill>
                          <a:effectLst/>
                          <a:latin typeface="Aptos Narrow"/>
                        </a:rPr>
                        <a:t>0.2226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8FD"/>
                    </a:solidFill>
                  </a:tcPr>
                </a:tc>
                <a:tc>
                  <a:txBody>
                    <a:bodyPr/>
                    <a:lstStyle/>
                    <a:p>
                      <a:pPr algn="ctr" fontAlgn="ctr"/>
                      <a:r>
                        <a:rPr lang="en-IN" sz="1100" b="0" i="0" u="none" strike="noStrike">
                          <a:solidFill>
                            <a:srgbClr val="000000"/>
                          </a:solidFill>
                          <a:effectLst/>
                          <a:latin typeface="Aptos Narrow"/>
                        </a:rPr>
                        <a:t>0.2285</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8FB"/>
                    </a:solidFill>
                  </a:tcPr>
                </a:tc>
                <a:tc>
                  <a:txBody>
                    <a:bodyPr/>
                    <a:lstStyle/>
                    <a:p>
                      <a:pPr algn="ctr" fontAlgn="ctr"/>
                      <a:r>
                        <a:rPr lang="en-IN" sz="1100" b="0" i="0" u="none" strike="noStrike">
                          <a:solidFill>
                            <a:srgbClr val="000000"/>
                          </a:solidFill>
                          <a:effectLst/>
                          <a:latin typeface="Aptos Narrow"/>
                        </a:rPr>
                        <a:t>0.1480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ctr" fontAlgn="ctr"/>
                      <a:r>
                        <a:rPr lang="en-IN" sz="1100" b="0" i="0" u="none" strike="noStrike">
                          <a:solidFill>
                            <a:srgbClr val="000000"/>
                          </a:solidFill>
                          <a:effectLst/>
                          <a:latin typeface="Aptos Narrow"/>
                        </a:rPr>
                        <a:t>0.1757</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6F9"/>
                    </a:solidFill>
                  </a:tcPr>
                </a:tc>
                <a:extLst>
                  <a:ext uri="{0D108BD9-81ED-4DB2-BD59-A6C34878D82A}">
                    <a16:rowId xmlns:a16="http://schemas.microsoft.com/office/drawing/2014/main" val="738734446"/>
                  </a:ext>
                </a:extLst>
              </a:tr>
              <a:tr h="186565">
                <a:tc>
                  <a:txBody>
                    <a:bodyPr/>
                    <a:lstStyle/>
                    <a:p>
                      <a:pPr algn="l" fontAlgn="ctr"/>
                      <a:r>
                        <a:rPr lang="en-US" sz="1100" b="0" i="0" u="none" strike="noStrike">
                          <a:solidFill>
                            <a:srgbClr val="000000"/>
                          </a:solidFill>
                          <a:effectLst/>
                          <a:latin typeface="Aptos Narrow"/>
                        </a:rPr>
                        <a:t>Model with top 8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days_on_book_WOE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0.2332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BEF"/>
                    </a:solidFill>
                  </a:tcPr>
                </a:tc>
                <a:tc>
                  <a:txBody>
                    <a:bodyPr/>
                    <a:lstStyle/>
                    <a:p>
                      <a:pPr algn="ctr" fontAlgn="ctr"/>
                      <a:r>
                        <a:rPr lang="en-IN" sz="1100" b="0" i="0" u="none" strike="noStrike">
                          <a:solidFill>
                            <a:srgbClr val="000000"/>
                          </a:solidFill>
                          <a:effectLst/>
                          <a:latin typeface="Aptos Narrow"/>
                        </a:rPr>
                        <a:t>0.2469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IN" sz="1100" b="0" i="0" u="none" strike="noStrike">
                          <a:solidFill>
                            <a:srgbClr val="000000"/>
                          </a:solidFill>
                          <a:effectLst/>
                          <a:latin typeface="Aptos Narrow"/>
                        </a:rPr>
                        <a:t>0.2369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E7F5"/>
                    </a:solidFill>
                  </a:tcPr>
                </a:tc>
                <a:tc>
                  <a:txBody>
                    <a:bodyPr/>
                    <a:lstStyle/>
                    <a:p>
                      <a:pPr algn="ctr" fontAlgn="ctr"/>
                      <a:r>
                        <a:rPr lang="en-IN" sz="1100" b="0" i="0" u="none" strike="noStrike">
                          <a:solidFill>
                            <a:srgbClr val="000000"/>
                          </a:solidFill>
                          <a:effectLst/>
                          <a:latin typeface="Aptos Narrow"/>
                        </a:rPr>
                        <a:t>0.1599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2F2"/>
                    </a:solidFill>
                  </a:tcPr>
                </a:tc>
                <a:tc>
                  <a:txBody>
                    <a:bodyPr/>
                    <a:lstStyle/>
                    <a:p>
                      <a:pPr algn="ctr" fontAlgn="ctr"/>
                      <a:r>
                        <a:rPr lang="en-IN" sz="1100" b="0" i="0" u="none" strike="noStrike">
                          <a:solidFill>
                            <a:srgbClr val="000000"/>
                          </a:solidFill>
                          <a:effectLst/>
                          <a:latin typeface="Aptos Narrow"/>
                        </a:rPr>
                        <a:t>0.1833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2FA"/>
                    </a:solidFill>
                  </a:tcPr>
                </a:tc>
                <a:extLst>
                  <a:ext uri="{0D108BD9-81ED-4DB2-BD59-A6C34878D82A}">
                    <a16:rowId xmlns:a16="http://schemas.microsoft.com/office/drawing/2014/main" val="687029573"/>
                  </a:ext>
                </a:extLst>
              </a:tr>
              <a:tr h="186565">
                <a:tc>
                  <a:txBody>
                    <a:bodyPr/>
                    <a:lstStyle/>
                    <a:p>
                      <a:pPr algn="l" fontAlgn="ctr"/>
                      <a:r>
                        <a:rPr lang="en-US" sz="1100" b="0" i="0" u="none" strike="noStrike">
                          <a:solidFill>
                            <a:srgbClr val="000000"/>
                          </a:solidFill>
                          <a:effectLst/>
                          <a:latin typeface="Aptos Narrow"/>
                        </a:rPr>
                        <a:t>Model with top 9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ln_education_level_WOE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0.2383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BBDF"/>
                    </a:solidFill>
                  </a:tcPr>
                </a:tc>
                <a:tc>
                  <a:txBody>
                    <a:bodyPr/>
                    <a:lstStyle/>
                    <a:p>
                      <a:pPr algn="ctr" fontAlgn="ctr"/>
                      <a:r>
                        <a:rPr lang="en-IN" sz="1100" b="0" i="0" u="none" strike="noStrike">
                          <a:solidFill>
                            <a:srgbClr val="000000"/>
                          </a:solidFill>
                          <a:effectLst/>
                          <a:latin typeface="Aptos Narrow"/>
                        </a:rPr>
                        <a:t>0.2391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ADD8"/>
                    </a:solidFill>
                  </a:tcPr>
                </a:tc>
                <a:tc>
                  <a:txBody>
                    <a:bodyPr/>
                    <a:lstStyle/>
                    <a:p>
                      <a:pPr algn="ctr" fontAlgn="ctr"/>
                      <a:r>
                        <a:rPr lang="en-IN" sz="1100" b="0" i="0" u="none" strike="noStrike">
                          <a:solidFill>
                            <a:srgbClr val="000000"/>
                          </a:solidFill>
                          <a:effectLst/>
                          <a:latin typeface="Aptos Narrow"/>
                        </a:rPr>
                        <a:t>0.2616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C8CC7"/>
                    </a:solidFill>
                  </a:tcPr>
                </a:tc>
                <a:tc>
                  <a:txBody>
                    <a:bodyPr/>
                    <a:lstStyle/>
                    <a:p>
                      <a:pPr algn="ctr" fontAlgn="ctr"/>
                      <a:r>
                        <a:rPr lang="en-IN" sz="1100" b="0" i="0" u="none" strike="noStrike">
                          <a:solidFill>
                            <a:srgbClr val="000000"/>
                          </a:solidFill>
                          <a:effectLst/>
                          <a:latin typeface="Aptos Narrow"/>
                        </a:rPr>
                        <a:t>0.1694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7"/>
                    </a:solidFill>
                  </a:tcPr>
                </a:tc>
                <a:tc>
                  <a:txBody>
                    <a:bodyPr/>
                    <a:lstStyle/>
                    <a:p>
                      <a:pPr algn="ctr" fontAlgn="ctr"/>
                      <a:r>
                        <a:rPr lang="en-IN" sz="1100" b="0" i="0" u="none" strike="noStrike">
                          <a:solidFill>
                            <a:srgbClr val="000000"/>
                          </a:solidFill>
                          <a:effectLst/>
                          <a:latin typeface="Aptos Narrow"/>
                        </a:rPr>
                        <a:t>0.2136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19ACE"/>
                    </a:solidFill>
                  </a:tcPr>
                </a:tc>
                <a:extLst>
                  <a:ext uri="{0D108BD9-81ED-4DB2-BD59-A6C34878D82A}">
                    <a16:rowId xmlns:a16="http://schemas.microsoft.com/office/drawing/2014/main" val="1404102001"/>
                  </a:ext>
                </a:extLst>
              </a:tr>
              <a:tr h="186565">
                <a:tc>
                  <a:txBody>
                    <a:bodyPr/>
                    <a:lstStyle/>
                    <a:p>
                      <a:pPr algn="l" fontAlgn="ctr"/>
                      <a:r>
                        <a:rPr lang="en-US" sz="1100" b="0" i="0" u="none" strike="noStrike">
                          <a:solidFill>
                            <a:srgbClr val="000000"/>
                          </a:solidFill>
                          <a:effectLst/>
                          <a:latin typeface="Aptos Narrow"/>
                        </a:rPr>
                        <a:t>Model with top 10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trench_category_WOE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0.2382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DF"/>
                    </a:solidFill>
                  </a:tcPr>
                </a:tc>
                <a:tc>
                  <a:txBody>
                    <a:bodyPr/>
                    <a:lstStyle/>
                    <a:p>
                      <a:pPr algn="ctr" fontAlgn="ctr"/>
                      <a:r>
                        <a:rPr lang="en-IN" sz="1100" b="0" i="0" u="none" strike="noStrike">
                          <a:solidFill>
                            <a:srgbClr val="000000"/>
                          </a:solidFill>
                          <a:effectLst/>
                          <a:latin typeface="Aptos Narrow"/>
                        </a:rPr>
                        <a:t>0.2392</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ADD8"/>
                    </a:solidFill>
                  </a:tcPr>
                </a:tc>
                <a:tc>
                  <a:txBody>
                    <a:bodyPr/>
                    <a:lstStyle/>
                    <a:p>
                      <a:pPr algn="ctr" fontAlgn="ctr"/>
                      <a:r>
                        <a:rPr lang="en-IN" sz="1100" b="0" i="0" u="none" strike="noStrike">
                          <a:solidFill>
                            <a:srgbClr val="000000"/>
                          </a:solidFill>
                          <a:effectLst/>
                          <a:latin typeface="Aptos Narrow"/>
                        </a:rPr>
                        <a:t>0.2619</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IN" sz="1100" b="0" i="0" u="none" strike="noStrike">
                          <a:solidFill>
                            <a:srgbClr val="000000"/>
                          </a:solidFill>
                          <a:effectLst/>
                          <a:latin typeface="Aptos Narrow"/>
                        </a:rPr>
                        <a:t>0.1697</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CBE7"/>
                    </a:solidFill>
                  </a:tcPr>
                </a:tc>
                <a:tc>
                  <a:txBody>
                    <a:bodyPr/>
                    <a:lstStyle/>
                    <a:p>
                      <a:pPr algn="ctr" fontAlgn="ctr"/>
                      <a:r>
                        <a:rPr lang="en-IN" sz="1100" b="0" i="0" u="none" strike="noStrike">
                          <a:solidFill>
                            <a:srgbClr val="000000"/>
                          </a:solidFill>
                          <a:effectLst/>
                          <a:latin typeface="Aptos Narrow"/>
                        </a:rPr>
                        <a:t>0.2134</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9BCF"/>
                    </a:solidFill>
                  </a:tcPr>
                </a:tc>
                <a:extLst>
                  <a:ext uri="{0D108BD9-81ED-4DB2-BD59-A6C34878D82A}">
                    <a16:rowId xmlns:a16="http://schemas.microsoft.com/office/drawing/2014/main" val="613958391"/>
                  </a:ext>
                </a:extLst>
              </a:tr>
              <a:tr h="175631">
                <a:tc>
                  <a:txBody>
                    <a:bodyPr/>
                    <a:lstStyle/>
                    <a:p>
                      <a:pPr algn="l" fontAlgn="ctr"/>
                      <a:r>
                        <a:rPr lang="en-US" sz="1100" b="0" i="0" u="none" strike="noStrike">
                          <a:solidFill>
                            <a:srgbClr val="000000"/>
                          </a:solidFill>
                          <a:effectLst/>
                          <a:latin typeface="Aptos Narrow"/>
                        </a:rPr>
                        <a:t>Model with top 11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err="1">
                          <a:solidFill>
                            <a:srgbClr val="000000"/>
                          </a:solidFill>
                          <a:effectLst/>
                          <a:latin typeface="Aptos Narrow"/>
                        </a:rPr>
                        <a:t>ln_brand_bin_WOE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0.2401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AFD9"/>
                    </a:solidFill>
                  </a:tcPr>
                </a:tc>
                <a:tc>
                  <a:txBody>
                    <a:bodyPr/>
                    <a:lstStyle/>
                    <a:p>
                      <a:pPr algn="ctr" fontAlgn="ctr"/>
                      <a:r>
                        <a:rPr lang="en-IN" sz="1100" b="0" i="0" u="none" strike="noStrike">
                          <a:solidFill>
                            <a:srgbClr val="000000"/>
                          </a:solidFill>
                          <a:effectLst/>
                          <a:latin typeface="Aptos Narrow"/>
                        </a:rPr>
                        <a:t>0.2345</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C2E2"/>
                    </a:solidFill>
                  </a:tcPr>
                </a:tc>
                <a:tc>
                  <a:txBody>
                    <a:bodyPr/>
                    <a:lstStyle/>
                    <a:p>
                      <a:pPr algn="ctr" fontAlgn="ctr"/>
                      <a:r>
                        <a:rPr lang="en-IN" sz="1100" b="0" i="0" u="none" strike="noStrike">
                          <a:solidFill>
                            <a:srgbClr val="000000"/>
                          </a:solidFill>
                          <a:effectLst/>
                          <a:latin typeface="Aptos Narrow"/>
                        </a:rPr>
                        <a:t>0.2613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E8DC8"/>
                    </a:solidFill>
                  </a:tcPr>
                </a:tc>
                <a:tc>
                  <a:txBody>
                    <a:bodyPr/>
                    <a:lstStyle/>
                    <a:p>
                      <a:pPr algn="ctr" fontAlgn="ctr"/>
                      <a:r>
                        <a:rPr lang="en-IN" sz="1100" b="0" i="0" u="none" strike="noStrike">
                          <a:solidFill>
                            <a:srgbClr val="000000"/>
                          </a:solidFill>
                          <a:effectLst/>
                          <a:latin typeface="Aptos Narrow"/>
                        </a:rPr>
                        <a:t>0.1853</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A8D5"/>
                    </a:solidFill>
                  </a:tcPr>
                </a:tc>
                <a:tc>
                  <a:txBody>
                    <a:bodyPr/>
                    <a:lstStyle/>
                    <a:p>
                      <a:pPr algn="ctr" fontAlgn="ctr"/>
                      <a:r>
                        <a:rPr lang="en-IN" sz="1100" b="0" i="0" u="none" strike="noStrike">
                          <a:solidFill>
                            <a:srgbClr val="000000"/>
                          </a:solidFill>
                          <a:effectLst/>
                          <a:latin typeface="Aptos Narrow"/>
                        </a:rPr>
                        <a:t>0.2156</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4041166748"/>
                  </a:ext>
                </a:extLst>
              </a:tr>
              <a:tr h="180132">
                <a:tc>
                  <a:txBody>
                    <a:bodyPr/>
                    <a:lstStyle/>
                    <a:p>
                      <a:pPr algn="l" fontAlgn="ctr"/>
                      <a:r>
                        <a:rPr lang="en-US" sz="1100" b="0" i="0" u="none" strike="noStrike">
                          <a:solidFill>
                            <a:srgbClr val="000000"/>
                          </a:solidFill>
                          <a:effectLst/>
                          <a:latin typeface="Aptos Narrow"/>
                        </a:rPr>
                        <a:t>Model with top 12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gn="l" fontAlgn="ctr"/>
                      <a:r>
                        <a:rPr lang="en-IN" sz="1100" b="0" i="0" u="none" strike="noStrike" err="1">
                          <a:solidFill>
                            <a:srgbClr val="000000"/>
                          </a:solidFill>
                          <a:effectLst/>
                          <a:latin typeface="Aptos Narrow"/>
                        </a:rPr>
                        <a:t>ln_city_cat_WOE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gn="ctr" fontAlgn="ctr"/>
                      <a:r>
                        <a:rPr lang="en-IN" sz="1100" b="0" i="0" u="none" strike="noStrike">
                          <a:solidFill>
                            <a:srgbClr val="000000"/>
                          </a:solidFill>
                          <a:effectLst/>
                          <a:latin typeface="Aptos Narrow"/>
                        </a:rPr>
                        <a:t>0.2447</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IN" sz="1100" b="0" i="0" u="none" strike="noStrike">
                          <a:solidFill>
                            <a:srgbClr val="000000"/>
                          </a:solidFill>
                          <a:effectLst/>
                          <a:latin typeface="Aptos Narrow"/>
                        </a:rPr>
                        <a:t>0.2380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7D5"/>
                    </a:solidFill>
                  </a:tcPr>
                </a:tc>
                <a:tc>
                  <a:txBody>
                    <a:bodyPr/>
                    <a:lstStyle/>
                    <a:p>
                      <a:pPr algn="ctr" fontAlgn="ctr"/>
                      <a:r>
                        <a:rPr lang="en-IN" sz="1100" b="0" i="0" u="none" strike="noStrike">
                          <a:solidFill>
                            <a:srgbClr val="000000"/>
                          </a:solidFill>
                          <a:effectLst/>
                          <a:latin typeface="Aptos Narrow"/>
                        </a:rPr>
                        <a:t>0.2561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B96CC"/>
                    </a:solidFill>
                  </a:tcPr>
                </a:tc>
                <a:tc>
                  <a:txBody>
                    <a:bodyPr/>
                    <a:lstStyle/>
                    <a:p>
                      <a:pPr algn="ctr" fontAlgn="ctr"/>
                      <a:r>
                        <a:rPr lang="en-IN" sz="1100" b="0" i="0" u="none" strike="noStrike">
                          <a:solidFill>
                            <a:srgbClr val="000000"/>
                          </a:solidFill>
                          <a:effectLst/>
                          <a:latin typeface="Aptos Narrow"/>
                        </a:rPr>
                        <a:t>0.1981</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IN" sz="1100" b="0" i="0" u="none" strike="noStrike">
                          <a:solidFill>
                            <a:srgbClr val="000000"/>
                          </a:solidFill>
                          <a:effectLst/>
                          <a:latin typeface="Aptos Narrow"/>
                        </a:rPr>
                        <a:t>0.2180</a:t>
                      </a:r>
                      <a:endParaRPr lang="en-US"/>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E8DC8"/>
                    </a:solidFill>
                  </a:tcPr>
                </a:tc>
                <a:extLst>
                  <a:ext uri="{0D108BD9-81ED-4DB2-BD59-A6C34878D82A}">
                    <a16:rowId xmlns:a16="http://schemas.microsoft.com/office/drawing/2014/main" val="1679772279"/>
                  </a:ext>
                </a:extLst>
              </a:tr>
            </a:tbl>
          </a:graphicData>
        </a:graphic>
      </p:graphicFrame>
    </p:spTree>
    <p:extLst>
      <p:ext uri="{BB962C8B-B14F-4D97-AF65-F5344CB8AC3E}">
        <p14:creationId xmlns:p14="http://schemas.microsoft.com/office/powerpoint/2010/main" val="342859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D0951-419C-78FE-CADE-8144941DB4C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BCA2033-E0D3-F1BC-7B53-1CBBCD99B39A}"/>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SHAP Ranks are very consistent Across Training, Test and OOT Windows</a:t>
            </a:r>
            <a:endParaRPr lang="en-US" sz="1800">
              <a:solidFill>
                <a:schemeClr val="bg2">
                  <a:lumMod val="49000"/>
                </a:schemeClr>
              </a:solidFill>
            </a:endParaRPr>
          </a:p>
        </p:txBody>
      </p:sp>
      <p:sp>
        <p:nvSpPr>
          <p:cNvPr id="5" name="Slide Number Placeholder 1">
            <a:extLst>
              <a:ext uri="{FF2B5EF4-FFF2-40B4-BE49-F238E27FC236}">
                <a16:creationId xmlns:a16="http://schemas.microsoft.com/office/drawing/2014/main" id="{D450EA5B-AE67-62EF-C7B4-7AC74535B7F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9</a:t>
            </a:fld>
            <a:endParaRPr lang="en-PH" sz="800"/>
          </a:p>
        </p:txBody>
      </p:sp>
      <p:graphicFrame>
        <p:nvGraphicFramePr>
          <p:cNvPr id="6" name="Table 5">
            <a:extLst>
              <a:ext uri="{FF2B5EF4-FFF2-40B4-BE49-F238E27FC236}">
                <a16:creationId xmlns:a16="http://schemas.microsoft.com/office/drawing/2014/main" id="{D4ACA652-B639-011A-8CBC-1B84ADF505C4}"/>
              </a:ext>
            </a:extLst>
          </p:cNvPr>
          <p:cNvGraphicFramePr>
            <a:graphicFrameLocks noGrp="1"/>
          </p:cNvGraphicFramePr>
          <p:nvPr>
            <p:extLst>
              <p:ext uri="{D42A27DB-BD31-4B8C-83A1-F6EECF244321}">
                <p14:modId xmlns:p14="http://schemas.microsoft.com/office/powerpoint/2010/main" val="1118396048"/>
              </p:ext>
            </p:extLst>
          </p:nvPr>
        </p:nvGraphicFramePr>
        <p:xfrm>
          <a:off x="868426" y="1230280"/>
          <a:ext cx="9994645" cy="4475579"/>
        </p:xfrm>
        <a:graphic>
          <a:graphicData uri="http://schemas.openxmlformats.org/drawingml/2006/table">
            <a:tbl>
              <a:tblPr/>
              <a:tblGrid>
                <a:gridCol w="2663818">
                  <a:extLst>
                    <a:ext uri="{9D8B030D-6E8A-4147-A177-3AD203B41FA5}">
                      <a16:colId xmlns:a16="http://schemas.microsoft.com/office/drawing/2014/main" val="3305581367"/>
                    </a:ext>
                  </a:extLst>
                </a:gridCol>
                <a:gridCol w="1768775">
                  <a:extLst>
                    <a:ext uri="{9D8B030D-6E8A-4147-A177-3AD203B41FA5}">
                      <a16:colId xmlns:a16="http://schemas.microsoft.com/office/drawing/2014/main" val="525300547"/>
                    </a:ext>
                  </a:extLst>
                </a:gridCol>
                <a:gridCol w="1683533">
                  <a:extLst>
                    <a:ext uri="{9D8B030D-6E8A-4147-A177-3AD203B41FA5}">
                      <a16:colId xmlns:a16="http://schemas.microsoft.com/office/drawing/2014/main" val="838453843"/>
                    </a:ext>
                  </a:extLst>
                </a:gridCol>
                <a:gridCol w="1832707">
                  <a:extLst>
                    <a:ext uri="{9D8B030D-6E8A-4147-A177-3AD203B41FA5}">
                      <a16:colId xmlns:a16="http://schemas.microsoft.com/office/drawing/2014/main" val="3101251761"/>
                    </a:ext>
                  </a:extLst>
                </a:gridCol>
                <a:gridCol w="2045812">
                  <a:extLst>
                    <a:ext uri="{9D8B030D-6E8A-4147-A177-3AD203B41FA5}">
                      <a16:colId xmlns:a16="http://schemas.microsoft.com/office/drawing/2014/main" val="3387966619"/>
                    </a:ext>
                  </a:extLst>
                </a:gridCol>
              </a:tblGrid>
              <a:tr h="895115">
                <a:tc>
                  <a:txBody>
                    <a:bodyPr/>
                    <a:lstStyle/>
                    <a:p>
                      <a:pPr algn="ctr" fontAlgn="ctr"/>
                      <a:r>
                        <a:rPr lang="en-IN" sz="1600" b="1" i="0" u="none" strike="noStrike">
                          <a:solidFill>
                            <a:schemeClr val="bg1"/>
                          </a:solidFill>
                          <a:effectLst/>
                          <a:latin typeface="Aptos Narrow"/>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1600" b="1" i="0" u="none" strike="noStrike">
                          <a:solidFill>
                            <a:schemeClr val="bg1"/>
                          </a:solidFill>
                          <a:effectLst/>
                          <a:latin typeface="Aptos Narrow"/>
                        </a:rPr>
                        <a:t>Train Gini</a:t>
                      </a:r>
                      <a:br>
                        <a:rPr lang="en-IN" sz="1600" b="1" i="0" u="none" strike="noStrike">
                          <a:solidFill>
                            <a:srgbClr val="FFFFFF"/>
                          </a:solidFill>
                          <a:effectLst/>
                          <a:latin typeface="Aptos Narrow"/>
                        </a:rPr>
                      </a:br>
                      <a:r>
                        <a:rPr lang="en-IN" sz="1600" b="1" i="0" u="none" strike="noStrike">
                          <a:solidFill>
                            <a:schemeClr val="bg1"/>
                          </a:solidFill>
                          <a:effectLst/>
                          <a:latin typeface="Aptos Narrow"/>
                        </a:rPr>
                        <a:t>(Oct'2024-Feb'25)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1600" b="1" i="0" u="none" strike="noStrike">
                          <a:solidFill>
                            <a:schemeClr val="bg1"/>
                          </a:solidFill>
                          <a:effectLst/>
                          <a:latin typeface="Aptos Narrow"/>
                        </a:rPr>
                        <a:t>Mar Test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1600" b="1" i="0" u="none" strike="noStrike">
                          <a:solidFill>
                            <a:schemeClr val="bg1"/>
                          </a:solidFill>
                          <a:effectLst/>
                          <a:latin typeface="Aptos Narrow"/>
                        </a:rPr>
                        <a:t>Apr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IN" sz="1600" b="1" i="0" u="none" strike="noStrike">
                          <a:solidFill>
                            <a:schemeClr val="bg1"/>
                          </a:solidFill>
                          <a:effectLst/>
                          <a:latin typeface="Aptos Narrow"/>
                        </a:rPr>
                        <a:t>May Gini</a:t>
                      </a:r>
                      <a:br>
                        <a:rPr lang="en-IN" sz="1600" b="1" i="0" u="none" strike="noStrike">
                          <a:solidFill>
                            <a:srgbClr val="FFFFFF"/>
                          </a:solidFill>
                          <a:effectLst/>
                          <a:latin typeface="Aptos Narrow"/>
                        </a:rPr>
                      </a:br>
                      <a:r>
                        <a:rPr lang="en-IN" sz="1600" b="1" i="0" u="none" strike="noStrike">
                          <a:solidFill>
                            <a:schemeClr val="bg1"/>
                          </a:solidFill>
                          <a:effectLst/>
                          <a:latin typeface="Aptos Narrow"/>
                        </a:rPr>
                        <a:t>May'25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897213766"/>
                  </a:ext>
                </a:extLst>
              </a:tr>
              <a:tr h="298372">
                <a:tc>
                  <a:txBody>
                    <a:bodyPr/>
                    <a:lstStyle/>
                    <a:p>
                      <a:pPr algn="l" fontAlgn="ctr"/>
                      <a:r>
                        <a:rPr lang="en-IN" sz="1100" b="0" i="0" u="none" strike="noStrike" err="1">
                          <a:solidFill>
                            <a:srgbClr val="000000"/>
                          </a:solidFill>
                          <a:effectLst/>
                          <a:latin typeface="Aptos Narrow"/>
                        </a:rPr>
                        <a:t>ln_self_dec_income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025507"/>
                  </a:ext>
                </a:extLst>
              </a:tr>
              <a:tr h="298372">
                <a:tc>
                  <a:txBody>
                    <a:bodyPr/>
                    <a:lstStyle/>
                    <a:p>
                      <a:pPr algn="l" fontAlgn="ctr"/>
                      <a:r>
                        <a:rPr lang="en-US" sz="1100" b="0" i="0" u="none" strike="noStrike" err="1">
                          <a:solidFill>
                            <a:srgbClr val="000000"/>
                          </a:solidFill>
                          <a:effectLst/>
                          <a:latin typeface="Aptos Narrow"/>
                        </a:rPr>
                        <a:t>ln_source_funds_new_cat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3182348"/>
                  </a:ext>
                </a:extLst>
              </a:tr>
              <a:tr h="298372">
                <a:tc>
                  <a:txBody>
                    <a:bodyPr/>
                    <a:lstStyle/>
                    <a:p>
                      <a:pPr algn="l" fontAlgn="ctr"/>
                      <a:r>
                        <a:rPr lang="en-IN" sz="1100" b="0" i="0" u="none" strike="noStrike" err="1">
                          <a:solidFill>
                            <a:srgbClr val="000000"/>
                          </a:solidFill>
                          <a:effectLst/>
                          <a:latin typeface="Aptos Narrow"/>
                        </a:rPr>
                        <a:t>ln_marital_status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9908599"/>
                  </a:ext>
                </a:extLst>
              </a:tr>
              <a:tr h="298372">
                <a:tc>
                  <a:txBody>
                    <a:bodyPr/>
                    <a:lstStyle/>
                    <a:p>
                      <a:pPr algn="l" fontAlgn="ctr"/>
                      <a:r>
                        <a:rPr lang="en-IN" sz="1100" b="0" i="0" u="none" strike="noStrike" err="1">
                          <a:solidFill>
                            <a:srgbClr val="000000"/>
                          </a:solidFill>
                          <a:effectLst/>
                          <a:latin typeface="Aptos Narrow"/>
                        </a:rPr>
                        <a:t>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3743564"/>
                  </a:ext>
                </a:extLst>
              </a:tr>
              <a:tr h="298372">
                <a:tc>
                  <a:txBody>
                    <a:bodyPr/>
                    <a:lstStyle/>
                    <a:p>
                      <a:pPr algn="l" fontAlgn="ctr"/>
                      <a:r>
                        <a:rPr lang="en-US" sz="1100" b="0" i="0" u="none" strike="noStrike" err="1">
                          <a:solidFill>
                            <a:srgbClr val="000000"/>
                          </a:solidFill>
                          <a:effectLst/>
                          <a:latin typeface="Aptos Narrow"/>
                        </a:rPr>
                        <a:t>ln_industry_new_cat_bin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8277067"/>
                  </a:ext>
                </a:extLst>
              </a:tr>
              <a:tr h="298372">
                <a:tc>
                  <a:txBody>
                    <a:bodyPr/>
                    <a:lstStyle/>
                    <a:p>
                      <a:pPr algn="l" fontAlgn="ctr"/>
                      <a:r>
                        <a:rPr lang="en-IN" sz="1100" b="0" i="0" u="none" strike="noStrike" err="1">
                          <a:solidFill>
                            <a:srgbClr val="000000"/>
                          </a:solidFill>
                          <a:effectLst/>
                          <a:latin typeface="Aptos Narrow"/>
                        </a:rPr>
                        <a:t>ln_doc_type_rolled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7961535"/>
                  </a:ext>
                </a:extLst>
              </a:tr>
              <a:tr h="298372">
                <a:tc>
                  <a:txBody>
                    <a:bodyPr/>
                    <a:lstStyle/>
                    <a:p>
                      <a:pPr algn="l" fontAlgn="ctr"/>
                      <a:r>
                        <a:rPr lang="en-IN" sz="1100" b="0" i="0" u="none" strike="noStrike" err="1">
                          <a:solidFill>
                            <a:srgbClr val="000000"/>
                          </a:solidFill>
                          <a:effectLst/>
                          <a:latin typeface="Aptos Narrow"/>
                        </a:rPr>
                        <a:t>email_primary_domain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7965607"/>
                  </a:ext>
                </a:extLst>
              </a:tr>
              <a:tr h="298372">
                <a:tc>
                  <a:txBody>
                    <a:bodyPr/>
                    <a:lstStyle/>
                    <a:p>
                      <a:pPr algn="l" fontAlgn="ctr"/>
                      <a:r>
                        <a:rPr lang="en-IN" sz="1100" b="0" i="0" u="none" strike="noStrike" err="1">
                          <a:solidFill>
                            <a:srgbClr val="000000"/>
                          </a:solidFill>
                          <a:effectLst/>
                          <a:latin typeface="Aptos Narrow"/>
                        </a:rPr>
                        <a:t>ln_education_level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131025066"/>
                  </a:ext>
                </a:extLst>
              </a:tr>
              <a:tr h="298372">
                <a:tc>
                  <a:txBody>
                    <a:bodyPr/>
                    <a:lstStyle/>
                    <a:p>
                      <a:pPr algn="l" fontAlgn="ctr"/>
                      <a:r>
                        <a:rPr lang="en-IN" sz="1100" b="0" i="0" u="none" strike="noStrike" err="1">
                          <a:solidFill>
                            <a:srgbClr val="000000"/>
                          </a:solidFill>
                          <a:effectLst/>
                          <a:latin typeface="Aptos Narrow"/>
                        </a:rPr>
                        <a:t>days_on_book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algn="ctr" fontAlgn="ctr"/>
                      <a:r>
                        <a:rPr lang="en-IN" sz="1100" b="0" i="0" u="none" strike="noStrike">
                          <a:solidFill>
                            <a:srgbClr val="000000"/>
                          </a:solidFill>
                          <a:effectLst/>
                          <a:latin typeface="Aptos Narrow"/>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811923039"/>
                  </a:ext>
                </a:extLst>
              </a:tr>
              <a:tr h="298372">
                <a:tc>
                  <a:txBody>
                    <a:bodyPr/>
                    <a:lstStyle/>
                    <a:p>
                      <a:pPr algn="l" fontAlgn="ctr"/>
                      <a:r>
                        <a:rPr lang="en-IN" sz="1100" b="0" i="0" u="none" strike="noStrike" err="1">
                          <a:solidFill>
                            <a:srgbClr val="000000"/>
                          </a:solidFill>
                          <a:effectLst/>
                          <a:latin typeface="Aptos Narrow"/>
                        </a:rPr>
                        <a:t>trench_category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1234138"/>
                  </a:ext>
                </a:extLst>
              </a:tr>
              <a:tr h="298372">
                <a:tc>
                  <a:txBody>
                    <a:bodyPr/>
                    <a:lstStyle/>
                    <a:p>
                      <a:pPr algn="l" fontAlgn="ctr"/>
                      <a:r>
                        <a:rPr lang="en-IN" sz="1100" b="0" i="0" u="none" strike="noStrike" err="1">
                          <a:solidFill>
                            <a:srgbClr val="000000"/>
                          </a:solidFill>
                          <a:effectLst/>
                          <a:latin typeface="Aptos Narrow"/>
                        </a:rPr>
                        <a:t>ln_brand_bin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9904447"/>
                  </a:ext>
                </a:extLst>
              </a:tr>
              <a:tr h="298372">
                <a:tc>
                  <a:txBody>
                    <a:bodyPr/>
                    <a:lstStyle/>
                    <a:p>
                      <a:pPr algn="l" fontAlgn="ctr"/>
                      <a:r>
                        <a:rPr lang="en-IN" sz="1100" b="0" i="0" u="none" strike="noStrike" err="1">
                          <a:solidFill>
                            <a:srgbClr val="000000"/>
                          </a:solidFill>
                          <a:effectLst/>
                          <a:latin typeface="Aptos Narrow"/>
                        </a:rPr>
                        <a:t>ln_city_cat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Aptos Narrow"/>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4292221"/>
                  </a:ext>
                </a:extLst>
              </a:tr>
            </a:tbl>
          </a:graphicData>
        </a:graphic>
      </p:graphicFrame>
    </p:spTree>
    <p:extLst>
      <p:ext uri="{BB962C8B-B14F-4D97-AF65-F5344CB8AC3E}">
        <p14:creationId xmlns:p14="http://schemas.microsoft.com/office/powerpoint/2010/main" val="2725626930"/>
      </p:ext>
    </p:extLst>
  </p:cSld>
  <p:clrMapOvr>
    <a:masterClrMapping/>
  </p:clrMapOvr>
</p:sld>
</file>

<file path=ppt/theme/theme1.xml><?xml version="1.0" encoding="utf-8"?>
<a:theme xmlns:a="http://schemas.openxmlformats.org/drawingml/2006/main" name="1_Office Theme">
  <a:themeElements>
    <a:clrScheme name="Tonik">
      <a:dk1>
        <a:sysClr val="windowText" lastClr="000000"/>
      </a:dk1>
      <a:lt1>
        <a:sysClr val="window" lastClr="FFFFFF"/>
      </a:lt1>
      <a:dk2>
        <a:srgbClr val="44546A"/>
      </a:dk2>
      <a:lt2>
        <a:srgbClr val="E7E6E6"/>
      </a:lt2>
      <a:accent1>
        <a:srgbClr val="785AFF"/>
      </a:accent1>
      <a:accent2>
        <a:srgbClr val="F7F2A4"/>
      </a:accent2>
      <a:accent3>
        <a:srgbClr val="FFCCD6"/>
      </a:accent3>
      <a:accent4>
        <a:srgbClr val="C9ECFF"/>
      </a:accent4>
      <a:accent5>
        <a:srgbClr val="C7F3C6"/>
      </a:accent5>
      <a:accent6>
        <a:srgbClr val="D3C9FF"/>
      </a:accent6>
      <a:hlink>
        <a:srgbClr val="785AFF"/>
      </a:hlink>
      <a:folHlink>
        <a:srgbClr val="785AFF"/>
      </a:folHlink>
    </a:clrScheme>
    <a:fontScheme name="Tonik">
      <a:majorFont>
        <a:latin typeface="Univers LT"/>
        <a:ea typeface=""/>
        <a:cs typeface=""/>
      </a:majorFont>
      <a:minorFont>
        <a:latin typeface="Univers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DB PRESENTATION Tenod Portfolio" id="{19DCB347-E421-4AE0-8790-A5E8FE2205FF}" vid="{8CDB839D-8AEE-47C5-B92E-E375D2778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BAD7889757FC44E93109D08D7AA6A62" ma:contentTypeVersion="13" ma:contentTypeDescription="Create a new document." ma:contentTypeScope="" ma:versionID="deb71a09d728c2faba7631bc6d0be1d3">
  <xsd:schema xmlns:xsd="http://www.w3.org/2001/XMLSchema" xmlns:xs="http://www.w3.org/2001/XMLSchema" xmlns:p="http://schemas.microsoft.com/office/2006/metadata/properties" xmlns:ns1="http://schemas.microsoft.com/sharepoint/v3" xmlns:ns3="5f4996b1-2601-4576-adaf-c7aabee466f2" targetNamespace="http://schemas.microsoft.com/office/2006/metadata/properties" ma:root="true" ma:fieldsID="841e5d354e1a072eca560d4c0bde8673" ns1:_="" ns3:_="">
    <xsd:import namespace="http://schemas.microsoft.com/sharepoint/v3"/>
    <xsd:import namespace="5f4996b1-2601-4576-adaf-c7aabee466f2"/>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4996b1-2601-4576-adaf-c7aabee466f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5f4996b1-2601-4576-adaf-c7aabee466f2"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204285D-EC20-4417-94C9-1222F562DD4A}">
  <ds:schemaRefs>
    <ds:schemaRef ds:uri="http://schemas.microsoft.com/sharepoint/v3/contenttype/forms"/>
  </ds:schemaRefs>
</ds:datastoreItem>
</file>

<file path=customXml/itemProps2.xml><?xml version="1.0" encoding="utf-8"?>
<ds:datastoreItem xmlns:ds="http://schemas.openxmlformats.org/officeDocument/2006/customXml" ds:itemID="{5DD5CCCC-70C9-43EF-8532-56D0A1A9D52E}">
  <ds:schemaRefs>
    <ds:schemaRef ds:uri="5f4996b1-2601-4576-adaf-c7aabee46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10A9FB-F30F-41F7-B318-D44A7A8AB8DB}">
  <ds:schemaRefs>
    <ds:schemaRef ds:uri="5f4996b1-2601-4576-adaf-c7aabee466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71</Slides>
  <Notes>10</Notes>
  <HiddenSlides>0</HiddenSlide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1_Office Theme</vt:lpstr>
      <vt:lpstr>Cash Gamma Demo Model</vt:lpstr>
      <vt:lpstr>Architecture Overview of TDB’s Risk Scorecards</vt:lpstr>
      <vt:lpstr>Cash Gamma Demo Model: Cash Gamma Demo Score was developed on Trench 1 (DOB &lt;= 30 and without any disbursedloan) and Trench 2 (DOB &gt; 30 and without any disbursed loan)</vt:lpstr>
      <vt:lpstr>PowerPoint Presentation</vt:lpstr>
      <vt:lpstr>SHAP ( 12 feat ) </vt:lpstr>
      <vt:lpstr>Feature Description</vt:lpstr>
      <vt:lpstr>PowerPoint Presentation</vt:lpstr>
      <vt:lpstr>PowerPoint Presentation</vt:lpstr>
      <vt:lpstr>PowerPoint Presentation</vt:lpstr>
      <vt:lpstr>PowerPoint Presentation</vt:lpstr>
      <vt:lpstr>PowerPoint Presentation</vt:lpstr>
      <vt:lpstr>PowerPoint Presentation</vt:lpstr>
      <vt:lpstr>  </vt:lpstr>
      <vt:lpstr>Feature Evaluation Plots (12 features)</vt:lpstr>
      <vt:lpstr>Rank# 1: ln_self_dec_income ( 1 / 6 ) - Feature Performance in Train vs Test  &lt;Disbursed&gt;</vt:lpstr>
      <vt:lpstr>PowerPoint Presentation</vt:lpstr>
      <vt:lpstr>PowerPoint Presentation</vt:lpstr>
      <vt:lpstr>Rank# 1: ln_self_dec_income ( 4 / 6 )  - MoM Mean Distribution &lt;Applied&gt;</vt:lpstr>
      <vt:lpstr>Rank# 1: ln_self_dec_income ( 5 / 6 )  - MoM Mean Distribution &lt;Applied&gt; &lt; Trench wise&gt;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Rank# 8: days_on_book ( 3 / 5 )  - MoM Mean Distribution &lt;Applied&gt;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Engine</dc:title>
  <dc:creator>Marek Matas</dc:creator>
  <cp:revision>1</cp:revision>
  <dcterms:created xsi:type="dcterms:W3CDTF">2023-11-14T06:47:28Z</dcterms:created>
  <dcterms:modified xsi:type="dcterms:W3CDTF">2025-09-05T05:18:58Z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0x0101005BAD7889757FC44E93109D08D7AA6A62</vt:lpwstr>
  </property>
</Properties>
</file>